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929" r:id="rId2"/>
    <p:sldId id="4864" r:id="rId3"/>
    <p:sldId id="257" r:id="rId4"/>
    <p:sldId id="272" r:id="rId5"/>
    <p:sldId id="4922" r:id="rId6"/>
    <p:sldId id="4912" r:id="rId7"/>
    <p:sldId id="4918" r:id="rId8"/>
    <p:sldId id="4919" r:id="rId9"/>
    <p:sldId id="4920" r:id="rId10"/>
    <p:sldId id="4916" r:id="rId11"/>
    <p:sldId id="4921" r:id="rId12"/>
    <p:sldId id="4928" r:id="rId13"/>
    <p:sldId id="4927" r:id="rId14"/>
    <p:sldId id="4924" r:id="rId15"/>
    <p:sldId id="4926" r:id="rId16"/>
    <p:sldId id="4877" r:id="rId17"/>
    <p:sldId id="319" r:id="rId18"/>
    <p:sldId id="4844" r:id="rId19"/>
    <p:sldId id="4925" r:id="rId20"/>
  </p:sldIdLst>
  <p:sldSz cx="24387175" cy="13717588"/>
  <p:notesSz cx="6858000" cy="9144000"/>
  <p:defaultTextStyle>
    <a:defPPr>
      <a:defRPr lang="ru-RU"/>
    </a:defPPr>
    <a:lvl1pPr marL="0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133FE2C-D44A-4761-82C8-E6B1DF809791}">
          <p14:sldIdLst>
            <p14:sldId id="4929"/>
            <p14:sldId id="4864"/>
            <p14:sldId id="257"/>
            <p14:sldId id="272"/>
            <p14:sldId id="4922"/>
            <p14:sldId id="4912"/>
            <p14:sldId id="4918"/>
            <p14:sldId id="4919"/>
            <p14:sldId id="4920"/>
            <p14:sldId id="4916"/>
            <p14:sldId id="4921"/>
            <p14:sldId id="4928"/>
            <p14:sldId id="4927"/>
            <p14:sldId id="4924"/>
            <p14:sldId id="4926"/>
          </p14:sldIdLst>
        </p14:section>
        <p14:section name="Tools" id="{086772B9-3069-A64B-9E2B-5925E3187F54}">
          <p14:sldIdLst>
            <p14:sldId id="4877"/>
            <p14:sldId id="319"/>
            <p14:sldId id="4844"/>
            <p14:sldId id="49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  <p:cmAuthor id="2" name="пользователь Microsoft Office" initials="Office [2]" lastIdx="1" clrIdx="1"/>
  <p:cmAuthor id="3" name="Kamila Stanitzek" initials="KS" lastIdx="1" clrIdx="2">
    <p:extLst>
      <p:ext uri="{19B8F6BF-5375-455C-9EA6-DF929625EA0E}">
        <p15:presenceInfo xmlns:p15="http://schemas.microsoft.com/office/powerpoint/2012/main" userId="a03eeb2737666ab6" providerId="Windows Live"/>
      </p:ext>
    </p:extLst>
  </p:cmAuthor>
  <p:cmAuthor id="4" name="Robert Wagner" initials="RW" lastIdx="6" clrIdx="3">
    <p:extLst>
      <p:ext uri="{19B8F6BF-5375-455C-9EA6-DF929625EA0E}">
        <p15:presenceInfo xmlns:p15="http://schemas.microsoft.com/office/powerpoint/2012/main" userId="S::robert.wagner@produktmacher.onmicrosoft.com::b0da97d5-4af0-4a9c-9a42-a981991c13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524"/>
    <a:srgbClr val="212A47"/>
    <a:srgbClr val="20263F"/>
    <a:srgbClr val="20263E"/>
    <a:srgbClr val="EE3A51"/>
    <a:srgbClr val="58B1C0"/>
    <a:srgbClr val="764DCC"/>
    <a:srgbClr val="ED5067"/>
    <a:srgbClr val="41C8FA"/>
    <a:srgbClr val="FFE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256" autoAdjust="0"/>
  </p:normalViewPr>
  <p:slideViewPr>
    <p:cSldViewPr>
      <p:cViewPr varScale="1">
        <p:scale>
          <a:sx n="43" d="100"/>
          <a:sy n="43" d="100"/>
        </p:scale>
        <p:origin x="965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-8242"/>
    </p:cViewPr>
  </p:sorterViewPr>
  <p:notesViewPr>
    <p:cSldViewPr>
      <p:cViewPr varScale="1">
        <p:scale>
          <a:sx n="74" d="100"/>
          <a:sy n="74" d="100"/>
        </p:scale>
        <p:origin x="2787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163C9CA-823B-F14C-9E29-9AF9C7454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03F2D-4C40-8A47-B131-FA84CE0A3C0A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FC40D-6FB9-1648-B027-EAD4E7DC4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– 22 mins</a:t>
            </a:r>
          </a:p>
          <a:p>
            <a:r>
              <a:rPr lang="en-US" dirty="0" err="1"/>
              <a:t>TorchGAN</a:t>
            </a:r>
            <a:r>
              <a:rPr lang="en-US" dirty="0"/>
              <a:t> – 10 mins</a:t>
            </a:r>
          </a:p>
          <a:p>
            <a:r>
              <a:rPr lang="en-US" dirty="0" err="1"/>
              <a:t>DeOldify</a:t>
            </a:r>
            <a:r>
              <a:rPr lang="en-US" dirty="0"/>
              <a:t> Intro – 2-3 mins</a:t>
            </a:r>
          </a:p>
          <a:p>
            <a:r>
              <a:rPr lang="en-US" dirty="0"/>
              <a:t>Deployment (Ali) – 10 mins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10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3EA8684B-E14B-304D-8D4E-C30B1798970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83126" y="-13853"/>
            <a:ext cx="24470301" cy="13759151"/>
          </a:xfrm>
          <a:custGeom>
            <a:avLst/>
            <a:gdLst>
              <a:gd name="connsiteX0" fmla="*/ 0 w 24387175"/>
              <a:gd name="connsiteY0" fmla="*/ 13717588 h 13717588"/>
              <a:gd name="connsiteX1" fmla="*/ 6283478 w 24387175"/>
              <a:gd name="connsiteY1" fmla="*/ 0 h 13717588"/>
              <a:gd name="connsiteX2" fmla="*/ 24387175 w 24387175"/>
              <a:gd name="connsiteY2" fmla="*/ 0 h 13717588"/>
              <a:gd name="connsiteX3" fmla="*/ 18103697 w 24387175"/>
              <a:gd name="connsiteY3" fmla="*/ 13717588 h 13717588"/>
              <a:gd name="connsiteX4" fmla="*/ 0 w 24387175"/>
              <a:gd name="connsiteY4" fmla="*/ 13717588 h 13717588"/>
              <a:gd name="connsiteX0" fmla="*/ 0 w 24511866"/>
              <a:gd name="connsiteY0" fmla="*/ 5003079 h 13717588"/>
              <a:gd name="connsiteX1" fmla="*/ 6408169 w 24511866"/>
              <a:gd name="connsiteY1" fmla="*/ 0 h 13717588"/>
              <a:gd name="connsiteX2" fmla="*/ 24511866 w 24511866"/>
              <a:gd name="connsiteY2" fmla="*/ 0 h 13717588"/>
              <a:gd name="connsiteX3" fmla="*/ 18228388 w 24511866"/>
              <a:gd name="connsiteY3" fmla="*/ 13717588 h 13717588"/>
              <a:gd name="connsiteX4" fmla="*/ 0 w 24511866"/>
              <a:gd name="connsiteY4" fmla="*/ 5003079 h 13717588"/>
              <a:gd name="connsiteX0" fmla="*/ 0 w 24511866"/>
              <a:gd name="connsiteY0" fmla="*/ 5030788 h 13745297"/>
              <a:gd name="connsiteX1" fmla="*/ 9109805 w 24511866"/>
              <a:gd name="connsiteY1" fmla="*/ 0 h 13745297"/>
              <a:gd name="connsiteX2" fmla="*/ 24511866 w 24511866"/>
              <a:gd name="connsiteY2" fmla="*/ 27709 h 13745297"/>
              <a:gd name="connsiteX3" fmla="*/ 18228388 w 24511866"/>
              <a:gd name="connsiteY3" fmla="*/ 13745297 h 13745297"/>
              <a:gd name="connsiteX4" fmla="*/ 0 w 24511866"/>
              <a:gd name="connsiteY4" fmla="*/ 5030788 h 13745297"/>
              <a:gd name="connsiteX0" fmla="*/ 0 w 24511866"/>
              <a:gd name="connsiteY0" fmla="*/ 5030788 h 13745297"/>
              <a:gd name="connsiteX1" fmla="*/ 69273 w 24511866"/>
              <a:gd name="connsiteY1" fmla="*/ 5015345 h 13745297"/>
              <a:gd name="connsiteX2" fmla="*/ 9109805 w 24511866"/>
              <a:gd name="connsiteY2" fmla="*/ 0 h 13745297"/>
              <a:gd name="connsiteX3" fmla="*/ 24511866 w 24511866"/>
              <a:gd name="connsiteY3" fmla="*/ 27709 h 13745297"/>
              <a:gd name="connsiteX4" fmla="*/ 18228388 w 24511866"/>
              <a:gd name="connsiteY4" fmla="*/ 13745297 h 13745297"/>
              <a:gd name="connsiteX5" fmla="*/ 0 w 24511866"/>
              <a:gd name="connsiteY5" fmla="*/ 5030788 h 13745297"/>
              <a:gd name="connsiteX0" fmla="*/ 27708 w 24442593"/>
              <a:gd name="connsiteY0" fmla="*/ 13745297 h 13745297"/>
              <a:gd name="connsiteX1" fmla="*/ 0 w 24442593"/>
              <a:gd name="connsiteY1" fmla="*/ 5015345 h 13745297"/>
              <a:gd name="connsiteX2" fmla="*/ 9040532 w 24442593"/>
              <a:gd name="connsiteY2" fmla="*/ 0 h 13745297"/>
              <a:gd name="connsiteX3" fmla="*/ 24442593 w 24442593"/>
              <a:gd name="connsiteY3" fmla="*/ 27709 h 13745297"/>
              <a:gd name="connsiteX4" fmla="*/ 18159115 w 24442593"/>
              <a:gd name="connsiteY4" fmla="*/ 13745297 h 13745297"/>
              <a:gd name="connsiteX5" fmla="*/ 27708 w 24442593"/>
              <a:gd name="connsiteY5" fmla="*/ 13745297 h 13745297"/>
              <a:gd name="connsiteX0" fmla="*/ 27708 w 24442593"/>
              <a:gd name="connsiteY0" fmla="*/ 13745297 h 13745297"/>
              <a:gd name="connsiteX1" fmla="*/ 0 w 24442593"/>
              <a:gd name="connsiteY1" fmla="*/ 5015345 h 13745297"/>
              <a:gd name="connsiteX2" fmla="*/ 9040532 w 24442593"/>
              <a:gd name="connsiteY2" fmla="*/ 0 h 13745297"/>
              <a:gd name="connsiteX3" fmla="*/ 24442593 w 24442593"/>
              <a:gd name="connsiteY3" fmla="*/ 27709 h 13745297"/>
              <a:gd name="connsiteX4" fmla="*/ 18145262 w 24442593"/>
              <a:gd name="connsiteY4" fmla="*/ 13745297 h 13745297"/>
              <a:gd name="connsiteX5" fmla="*/ 27708 w 24442593"/>
              <a:gd name="connsiteY5" fmla="*/ 13745297 h 13745297"/>
              <a:gd name="connsiteX0" fmla="*/ 27708 w 24442593"/>
              <a:gd name="connsiteY0" fmla="*/ 13745297 h 13757564"/>
              <a:gd name="connsiteX1" fmla="*/ 0 w 24442593"/>
              <a:gd name="connsiteY1" fmla="*/ 5015345 h 13757564"/>
              <a:gd name="connsiteX2" fmla="*/ 9040532 w 24442593"/>
              <a:gd name="connsiteY2" fmla="*/ 0 h 13757564"/>
              <a:gd name="connsiteX3" fmla="*/ 24442593 w 24442593"/>
              <a:gd name="connsiteY3" fmla="*/ 27709 h 13757564"/>
              <a:gd name="connsiteX4" fmla="*/ 18145262 w 24442593"/>
              <a:gd name="connsiteY4" fmla="*/ 13745297 h 13757564"/>
              <a:gd name="connsiteX5" fmla="*/ 18177163 w 24442593"/>
              <a:gd name="connsiteY5" fmla="*/ 13757564 h 13757564"/>
              <a:gd name="connsiteX6" fmla="*/ 27708 w 24442593"/>
              <a:gd name="connsiteY6" fmla="*/ 13745297 h 13757564"/>
              <a:gd name="connsiteX0" fmla="*/ 27708 w 24442593"/>
              <a:gd name="connsiteY0" fmla="*/ 13745297 h 13757564"/>
              <a:gd name="connsiteX1" fmla="*/ 0 w 24442593"/>
              <a:gd name="connsiteY1" fmla="*/ 5015345 h 13757564"/>
              <a:gd name="connsiteX2" fmla="*/ 9040532 w 24442593"/>
              <a:gd name="connsiteY2" fmla="*/ 0 h 13757564"/>
              <a:gd name="connsiteX3" fmla="*/ 24442593 w 24442593"/>
              <a:gd name="connsiteY3" fmla="*/ 27709 h 13757564"/>
              <a:gd name="connsiteX4" fmla="*/ 24411709 w 24442593"/>
              <a:gd name="connsiteY4" fmla="*/ 41563 h 13757564"/>
              <a:gd name="connsiteX5" fmla="*/ 18145262 w 24442593"/>
              <a:gd name="connsiteY5" fmla="*/ 13745297 h 13757564"/>
              <a:gd name="connsiteX6" fmla="*/ 18177163 w 24442593"/>
              <a:gd name="connsiteY6" fmla="*/ 13757564 h 13757564"/>
              <a:gd name="connsiteX7" fmla="*/ 27708 w 24442593"/>
              <a:gd name="connsiteY7" fmla="*/ 13745297 h 13757564"/>
              <a:gd name="connsiteX0" fmla="*/ 27708 w 24467127"/>
              <a:gd name="connsiteY0" fmla="*/ 13745297 h 13757564"/>
              <a:gd name="connsiteX1" fmla="*/ 0 w 24467127"/>
              <a:gd name="connsiteY1" fmla="*/ 5015345 h 13757564"/>
              <a:gd name="connsiteX2" fmla="*/ 9040532 w 24467127"/>
              <a:gd name="connsiteY2" fmla="*/ 0 h 13757564"/>
              <a:gd name="connsiteX3" fmla="*/ 24442593 w 24467127"/>
              <a:gd name="connsiteY3" fmla="*/ 27709 h 13757564"/>
              <a:gd name="connsiteX4" fmla="*/ 24467127 w 24467127"/>
              <a:gd name="connsiteY4" fmla="*/ 8478981 h 13757564"/>
              <a:gd name="connsiteX5" fmla="*/ 18145262 w 24467127"/>
              <a:gd name="connsiteY5" fmla="*/ 13745297 h 13757564"/>
              <a:gd name="connsiteX6" fmla="*/ 18177163 w 24467127"/>
              <a:gd name="connsiteY6" fmla="*/ 13757564 h 13757564"/>
              <a:gd name="connsiteX7" fmla="*/ 27708 w 24467127"/>
              <a:gd name="connsiteY7" fmla="*/ 13745297 h 13757564"/>
              <a:gd name="connsiteX0" fmla="*/ 69271 w 24508690"/>
              <a:gd name="connsiteY0" fmla="*/ 13745297 h 13757564"/>
              <a:gd name="connsiteX1" fmla="*/ 0 w 24508690"/>
              <a:gd name="connsiteY1" fmla="*/ 5749636 h 13757564"/>
              <a:gd name="connsiteX2" fmla="*/ 9082095 w 24508690"/>
              <a:gd name="connsiteY2" fmla="*/ 0 h 13757564"/>
              <a:gd name="connsiteX3" fmla="*/ 24484156 w 24508690"/>
              <a:gd name="connsiteY3" fmla="*/ 27709 h 13757564"/>
              <a:gd name="connsiteX4" fmla="*/ 24508690 w 24508690"/>
              <a:gd name="connsiteY4" fmla="*/ 8478981 h 13757564"/>
              <a:gd name="connsiteX5" fmla="*/ 18186825 w 24508690"/>
              <a:gd name="connsiteY5" fmla="*/ 13745297 h 13757564"/>
              <a:gd name="connsiteX6" fmla="*/ 18218726 w 24508690"/>
              <a:gd name="connsiteY6" fmla="*/ 13757564 h 13757564"/>
              <a:gd name="connsiteX7" fmla="*/ 69271 w 24508690"/>
              <a:gd name="connsiteY7" fmla="*/ 13745297 h 13757564"/>
              <a:gd name="connsiteX0" fmla="*/ 69271 w 24508690"/>
              <a:gd name="connsiteY0" fmla="*/ 13759151 h 13771418"/>
              <a:gd name="connsiteX1" fmla="*/ 0 w 24508690"/>
              <a:gd name="connsiteY1" fmla="*/ 5763490 h 13771418"/>
              <a:gd name="connsiteX2" fmla="*/ 9109804 w 24508690"/>
              <a:gd name="connsiteY2" fmla="*/ 0 h 13771418"/>
              <a:gd name="connsiteX3" fmla="*/ 24484156 w 24508690"/>
              <a:gd name="connsiteY3" fmla="*/ 41563 h 13771418"/>
              <a:gd name="connsiteX4" fmla="*/ 24508690 w 24508690"/>
              <a:gd name="connsiteY4" fmla="*/ 8492835 h 13771418"/>
              <a:gd name="connsiteX5" fmla="*/ 18186825 w 24508690"/>
              <a:gd name="connsiteY5" fmla="*/ 13759151 h 13771418"/>
              <a:gd name="connsiteX6" fmla="*/ 18218726 w 24508690"/>
              <a:gd name="connsiteY6" fmla="*/ 13771418 h 13771418"/>
              <a:gd name="connsiteX7" fmla="*/ 69271 w 24508690"/>
              <a:gd name="connsiteY7" fmla="*/ 13759151 h 13771418"/>
              <a:gd name="connsiteX0" fmla="*/ 55416 w 24494835"/>
              <a:gd name="connsiteY0" fmla="*/ 13759151 h 13771418"/>
              <a:gd name="connsiteX1" fmla="*/ 0 w 24494835"/>
              <a:gd name="connsiteY1" fmla="*/ 6428508 h 13771418"/>
              <a:gd name="connsiteX2" fmla="*/ 9095949 w 24494835"/>
              <a:gd name="connsiteY2" fmla="*/ 0 h 13771418"/>
              <a:gd name="connsiteX3" fmla="*/ 24470301 w 24494835"/>
              <a:gd name="connsiteY3" fmla="*/ 41563 h 13771418"/>
              <a:gd name="connsiteX4" fmla="*/ 24494835 w 24494835"/>
              <a:gd name="connsiteY4" fmla="*/ 8492835 h 13771418"/>
              <a:gd name="connsiteX5" fmla="*/ 18172970 w 24494835"/>
              <a:gd name="connsiteY5" fmla="*/ 13759151 h 13771418"/>
              <a:gd name="connsiteX6" fmla="*/ 18204871 w 24494835"/>
              <a:gd name="connsiteY6" fmla="*/ 13771418 h 13771418"/>
              <a:gd name="connsiteX7" fmla="*/ 55416 w 24494835"/>
              <a:gd name="connsiteY7" fmla="*/ 13759151 h 13771418"/>
              <a:gd name="connsiteX0" fmla="*/ 55416 w 24494835"/>
              <a:gd name="connsiteY0" fmla="*/ 13773005 h 13785272"/>
              <a:gd name="connsiteX1" fmla="*/ 0 w 24494835"/>
              <a:gd name="connsiteY1" fmla="*/ 6442362 h 13785272"/>
              <a:gd name="connsiteX2" fmla="*/ 12116240 w 24494835"/>
              <a:gd name="connsiteY2" fmla="*/ 0 h 13785272"/>
              <a:gd name="connsiteX3" fmla="*/ 24470301 w 24494835"/>
              <a:gd name="connsiteY3" fmla="*/ 55417 h 13785272"/>
              <a:gd name="connsiteX4" fmla="*/ 24494835 w 24494835"/>
              <a:gd name="connsiteY4" fmla="*/ 8506689 h 13785272"/>
              <a:gd name="connsiteX5" fmla="*/ 18172970 w 24494835"/>
              <a:gd name="connsiteY5" fmla="*/ 13773005 h 13785272"/>
              <a:gd name="connsiteX6" fmla="*/ 18204871 w 24494835"/>
              <a:gd name="connsiteY6" fmla="*/ 13785272 h 13785272"/>
              <a:gd name="connsiteX7" fmla="*/ 55416 w 24494835"/>
              <a:gd name="connsiteY7" fmla="*/ 13773005 h 13785272"/>
              <a:gd name="connsiteX0" fmla="*/ 55416 w 24494835"/>
              <a:gd name="connsiteY0" fmla="*/ 13731441 h 13743708"/>
              <a:gd name="connsiteX1" fmla="*/ 0 w 24494835"/>
              <a:gd name="connsiteY1" fmla="*/ 6400798 h 13743708"/>
              <a:gd name="connsiteX2" fmla="*/ 10800058 w 24494835"/>
              <a:gd name="connsiteY2" fmla="*/ 0 h 13743708"/>
              <a:gd name="connsiteX3" fmla="*/ 24470301 w 24494835"/>
              <a:gd name="connsiteY3" fmla="*/ 13853 h 13743708"/>
              <a:gd name="connsiteX4" fmla="*/ 24494835 w 24494835"/>
              <a:gd name="connsiteY4" fmla="*/ 8465125 h 13743708"/>
              <a:gd name="connsiteX5" fmla="*/ 18172970 w 24494835"/>
              <a:gd name="connsiteY5" fmla="*/ 13731441 h 13743708"/>
              <a:gd name="connsiteX6" fmla="*/ 18204871 w 24494835"/>
              <a:gd name="connsiteY6" fmla="*/ 13743708 h 13743708"/>
              <a:gd name="connsiteX7" fmla="*/ 55416 w 24494835"/>
              <a:gd name="connsiteY7" fmla="*/ 13731441 h 13743708"/>
              <a:gd name="connsiteX0" fmla="*/ 55416 w 24494835"/>
              <a:gd name="connsiteY0" fmla="*/ 13731441 h 13743708"/>
              <a:gd name="connsiteX1" fmla="*/ 0 w 24494835"/>
              <a:gd name="connsiteY1" fmla="*/ 6539343 h 13743708"/>
              <a:gd name="connsiteX2" fmla="*/ 10800058 w 24494835"/>
              <a:gd name="connsiteY2" fmla="*/ 0 h 13743708"/>
              <a:gd name="connsiteX3" fmla="*/ 24470301 w 24494835"/>
              <a:gd name="connsiteY3" fmla="*/ 13853 h 13743708"/>
              <a:gd name="connsiteX4" fmla="*/ 24494835 w 24494835"/>
              <a:gd name="connsiteY4" fmla="*/ 8465125 h 13743708"/>
              <a:gd name="connsiteX5" fmla="*/ 18172970 w 24494835"/>
              <a:gd name="connsiteY5" fmla="*/ 13731441 h 13743708"/>
              <a:gd name="connsiteX6" fmla="*/ 18204871 w 24494835"/>
              <a:gd name="connsiteY6" fmla="*/ 13743708 h 13743708"/>
              <a:gd name="connsiteX7" fmla="*/ 55416 w 24494835"/>
              <a:gd name="connsiteY7" fmla="*/ 13731441 h 13743708"/>
              <a:gd name="connsiteX0" fmla="*/ 55416 w 24494835"/>
              <a:gd name="connsiteY0" fmla="*/ 13731441 h 13731441"/>
              <a:gd name="connsiteX1" fmla="*/ 0 w 24494835"/>
              <a:gd name="connsiteY1" fmla="*/ 6539343 h 13731441"/>
              <a:gd name="connsiteX2" fmla="*/ 10800058 w 24494835"/>
              <a:gd name="connsiteY2" fmla="*/ 0 h 13731441"/>
              <a:gd name="connsiteX3" fmla="*/ 24470301 w 24494835"/>
              <a:gd name="connsiteY3" fmla="*/ 13853 h 13731441"/>
              <a:gd name="connsiteX4" fmla="*/ 24494835 w 24494835"/>
              <a:gd name="connsiteY4" fmla="*/ 8465125 h 13731441"/>
              <a:gd name="connsiteX5" fmla="*/ 18172970 w 24494835"/>
              <a:gd name="connsiteY5" fmla="*/ 13731441 h 13731441"/>
              <a:gd name="connsiteX6" fmla="*/ 55416 w 24494835"/>
              <a:gd name="connsiteY6" fmla="*/ 13731441 h 13731441"/>
              <a:gd name="connsiteX0" fmla="*/ 55416 w 24494835"/>
              <a:gd name="connsiteY0" fmla="*/ 13731441 h 13759151"/>
              <a:gd name="connsiteX1" fmla="*/ 0 w 24494835"/>
              <a:gd name="connsiteY1" fmla="*/ 6539343 h 13759151"/>
              <a:gd name="connsiteX2" fmla="*/ 10800058 w 24494835"/>
              <a:gd name="connsiteY2" fmla="*/ 0 h 13759151"/>
              <a:gd name="connsiteX3" fmla="*/ 24470301 w 24494835"/>
              <a:gd name="connsiteY3" fmla="*/ 13853 h 13759151"/>
              <a:gd name="connsiteX4" fmla="*/ 24494835 w 24494835"/>
              <a:gd name="connsiteY4" fmla="*/ 8465125 h 13759151"/>
              <a:gd name="connsiteX5" fmla="*/ 17909734 w 24494835"/>
              <a:gd name="connsiteY5" fmla="*/ 13759151 h 13759151"/>
              <a:gd name="connsiteX6" fmla="*/ 55416 w 24494835"/>
              <a:gd name="connsiteY6" fmla="*/ 13731441 h 13759151"/>
              <a:gd name="connsiteX0" fmla="*/ 55416 w 24470301"/>
              <a:gd name="connsiteY0" fmla="*/ 13731441 h 13759151"/>
              <a:gd name="connsiteX1" fmla="*/ 0 w 24470301"/>
              <a:gd name="connsiteY1" fmla="*/ 6539343 h 13759151"/>
              <a:gd name="connsiteX2" fmla="*/ 10800058 w 24470301"/>
              <a:gd name="connsiteY2" fmla="*/ 0 h 13759151"/>
              <a:gd name="connsiteX3" fmla="*/ 24470301 w 24470301"/>
              <a:gd name="connsiteY3" fmla="*/ 13853 h 13759151"/>
              <a:gd name="connsiteX4" fmla="*/ 24453272 w 24470301"/>
              <a:gd name="connsiteY4" fmla="*/ 9961416 h 13759151"/>
              <a:gd name="connsiteX5" fmla="*/ 17909734 w 24470301"/>
              <a:gd name="connsiteY5" fmla="*/ 13759151 h 13759151"/>
              <a:gd name="connsiteX6" fmla="*/ 55416 w 24470301"/>
              <a:gd name="connsiteY6" fmla="*/ 13731441 h 1375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70301" h="13759151">
                <a:moveTo>
                  <a:pt x="55416" y="13731441"/>
                </a:moveTo>
                <a:lnTo>
                  <a:pt x="0" y="6539343"/>
                </a:lnTo>
                <a:lnTo>
                  <a:pt x="10800058" y="0"/>
                </a:lnTo>
                <a:lnTo>
                  <a:pt x="24470301" y="13853"/>
                </a:lnTo>
                <a:cubicBezTo>
                  <a:pt x="24464625" y="3329707"/>
                  <a:pt x="24458948" y="6645562"/>
                  <a:pt x="24453272" y="9961416"/>
                </a:cubicBezTo>
                <a:lnTo>
                  <a:pt x="17909734" y="13759151"/>
                </a:lnTo>
                <a:lnTo>
                  <a:pt x="55416" y="13731441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800" dirty="0"/>
            </a:lvl1pPr>
          </a:lstStyle>
          <a:p>
            <a:pPr lvl="0" algn="ctr"/>
            <a:endParaRPr lang="ru-RU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19E4DD-1140-40C8-B79E-C79C0BA4B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31" y="1235039"/>
            <a:ext cx="4968552" cy="750327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0539" y="7002810"/>
            <a:ext cx="11017224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10000" b="1" i="0" kern="1200" spc="0" baseline="0" dirty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8552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929" y="109828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1920" y="5040000"/>
            <a:ext cx="8431428" cy="7435418"/>
          </a:xfrm>
          <a:prstGeom prst="rect">
            <a:avLst/>
          </a:prstGeom>
        </p:spPr>
        <p:txBody>
          <a:bodyPr>
            <a:noAutofit/>
          </a:bodyPr>
          <a:lstStyle>
            <a:lvl1pPr marL="914492" indent="-914492" algn="l">
              <a:lnSpc>
                <a:spcPct val="120000"/>
              </a:lnSpc>
              <a:spcBef>
                <a:spcPts val="1272"/>
              </a:spcBef>
              <a:buFont typeface="Wingdings" panose="05000000000000000000" pitchFamily="2" charset="2"/>
              <a:buChar char="§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5E353FD9-4E1D-4338-8A69-607236941EFA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849" y="109828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2000" y="4680000"/>
            <a:ext cx="8431428" cy="71475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Рисунок 27">
            <a:extLst>
              <a:ext uri="{FF2B5EF4-FFF2-40B4-BE49-F238E27FC236}">
                <a16:creationId xmlns:a16="http://schemas.microsoft.com/office/drawing/2014/main" id="{2BF600C4-3DC0-495C-84E9-19FCDC77E69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64752" y="-10684"/>
            <a:ext cx="14073005" cy="1370635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3307 w 13307"/>
              <a:gd name="connsiteY0" fmla="*/ 10023 h 10023"/>
              <a:gd name="connsiteX1" fmla="*/ 0 w 13307"/>
              <a:gd name="connsiteY1" fmla="*/ 0 h 10023"/>
              <a:gd name="connsiteX2" fmla="*/ 13307 w 13307"/>
              <a:gd name="connsiteY2" fmla="*/ 23 h 10023"/>
              <a:gd name="connsiteX3" fmla="*/ 11307 w 13307"/>
              <a:gd name="connsiteY3" fmla="*/ 10023 h 10023"/>
              <a:gd name="connsiteX4" fmla="*/ 3307 w 13307"/>
              <a:gd name="connsiteY4" fmla="*/ 10023 h 10023"/>
              <a:gd name="connsiteX0" fmla="*/ 3307 w 11307"/>
              <a:gd name="connsiteY0" fmla="*/ 10023 h 10023"/>
              <a:gd name="connsiteX1" fmla="*/ 0 w 11307"/>
              <a:gd name="connsiteY1" fmla="*/ 0 h 10023"/>
              <a:gd name="connsiteX2" fmla="*/ 9856 w 11307"/>
              <a:gd name="connsiteY2" fmla="*/ 31 h 10023"/>
              <a:gd name="connsiteX3" fmla="*/ 11307 w 11307"/>
              <a:gd name="connsiteY3" fmla="*/ 10023 h 10023"/>
              <a:gd name="connsiteX4" fmla="*/ 3307 w 11307"/>
              <a:gd name="connsiteY4" fmla="*/ 10023 h 10023"/>
              <a:gd name="connsiteX0" fmla="*/ 3307 w 11333"/>
              <a:gd name="connsiteY0" fmla="*/ 10023 h 10023"/>
              <a:gd name="connsiteX1" fmla="*/ 0 w 11333"/>
              <a:gd name="connsiteY1" fmla="*/ 0 h 10023"/>
              <a:gd name="connsiteX2" fmla="*/ 9856 w 11333"/>
              <a:gd name="connsiteY2" fmla="*/ 31 h 10023"/>
              <a:gd name="connsiteX3" fmla="*/ 11307 w 11333"/>
              <a:gd name="connsiteY3" fmla="*/ 10023 h 10023"/>
              <a:gd name="connsiteX4" fmla="*/ 11333 w 11333"/>
              <a:gd name="connsiteY4" fmla="*/ 10014 h 10023"/>
              <a:gd name="connsiteX5" fmla="*/ 3307 w 11333"/>
              <a:gd name="connsiteY5" fmla="*/ 10023 h 10023"/>
              <a:gd name="connsiteX0" fmla="*/ 3307 w 11307"/>
              <a:gd name="connsiteY0" fmla="*/ 10023 h 10037"/>
              <a:gd name="connsiteX1" fmla="*/ 0 w 11307"/>
              <a:gd name="connsiteY1" fmla="*/ 0 h 10037"/>
              <a:gd name="connsiteX2" fmla="*/ 9856 w 11307"/>
              <a:gd name="connsiteY2" fmla="*/ 31 h 10037"/>
              <a:gd name="connsiteX3" fmla="*/ 11307 w 11307"/>
              <a:gd name="connsiteY3" fmla="*/ 10023 h 10037"/>
              <a:gd name="connsiteX4" fmla="*/ 11061 w 11307"/>
              <a:gd name="connsiteY4" fmla="*/ 10037 h 10037"/>
              <a:gd name="connsiteX5" fmla="*/ 3307 w 11307"/>
              <a:gd name="connsiteY5" fmla="*/ 10023 h 10037"/>
              <a:gd name="connsiteX0" fmla="*/ 3307 w 13648"/>
              <a:gd name="connsiteY0" fmla="*/ 10023 h 10037"/>
              <a:gd name="connsiteX1" fmla="*/ 0 w 13648"/>
              <a:gd name="connsiteY1" fmla="*/ 0 h 10037"/>
              <a:gd name="connsiteX2" fmla="*/ 9856 w 13648"/>
              <a:gd name="connsiteY2" fmla="*/ 31 h 10037"/>
              <a:gd name="connsiteX3" fmla="*/ 13648 w 13648"/>
              <a:gd name="connsiteY3" fmla="*/ 5389 h 10037"/>
              <a:gd name="connsiteX4" fmla="*/ 11061 w 13648"/>
              <a:gd name="connsiteY4" fmla="*/ 10037 h 10037"/>
              <a:gd name="connsiteX5" fmla="*/ 3307 w 13648"/>
              <a:gd name="connsiteY5" fmla="*/ 10023 h 10037"/>
              <a:gd name="connsiteX0" fmla="*/ 3307 w 13113"/>
              <a:gd name="connsiteY0" fmla="*/ 10023 h 10037"/>
              <a:gd name="connsiteX1" fmla="*/ 0 w 13113"/>
              <a:gd name="connsiteY1" fmla="*/ 0 h 10037"/>
              <a:gd name="connsiteX2" fmla="*/ 9856 w 13113"/>
              <a:gd name="connsiteY2" fmla="*/ 31 h 10037"/>
              <a:gd name="connsiteX3" fmla="*/ 13113 w 13113"/>
              <a:gd name="connsiteY3" fmla="*/ 2920 h 10037"/>
              <a:gd name="connsiteX4" fmla="*/ 11061 w 13113"/>
              <a:gd name="connsiteY4" fmla="*/ 10037 h 10037"/>
              <a:gd name="connsiteX5" fmla="*/ 3307 w 13113"/>
              <a:gd name="connsiteY5" fmla="*/ 10023 h 10037"/>
              <a:gd name="connsiteX0" fmla="*/ 3307 w 13315"/>
              <a:gd name="connsiteY0" fmla="*/ 10023 h 10037"/>
              <a:gd name="connsiteX1" fmla="*/ 0 w 13315"/>
              <a:gd name="connsiteY1" fmla="*/ 0 h 10037"/>
              <a:gd name="connsiteX2" fmla="*/ 9856 w 13315"/>
              <a:gd name="connsiteY2" fmla="*/ 31 h 10037"/>
              <a:gd name="connsiteX3" fmla="*/ 13315 w 13315"/>
              <a:gd name="connsiteY3" fmla="*/ 2959 h 10037"/>
              <a:gd name="connsiteX4" fmla="*/ 11061 w 13315"/>
              <a:gd name="connsiteY4" fmla="*/ 10037 h 10037"/>
              <a:gd name="connsiteX5" fmla="*/ 3307 w 13315"/>
              <a:gd name="connsiteY5" fmla="*/ 10023 h 10037"/>
              <a:gd name="connsiteX0" fmla="*/ 3307 w 13355"/>
              <a:gd name="connsiteY0" fmla="*/ 10023 h 10037"/>
              <a:gd name="connsiteX1" fmla="*/ 0 w 13355"/>
              <a:gd name="connsiteY1" fmla="*/ 0 h 10037"/>
              <a:gd name="connsiteX2" fmla="*/ 9856 w 13355"/>
              <a:gd name="connsiteY2" fmla="*/ 31 h 10037"/>
              <a:gd name="connsiteX3" fmla="*/ 13355 w 13355"/>
              <a:gd name="connsiteY3" fmla="*/ 2920 h 10037"/>
              <a:gd name="connsiteX4" fmla="*/ 11061 w 13355"/>
              <a:gd name="connsiteY4" fmla="*/ 10037 h 10037"/>
              <a:gd name="connsiteX5" fmla="*/ 3307 w 13355"/>
              <a:gd name="connsiteY5" fmla="*/ 10023 h 10037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30 w 13355"/>
              <a:gd name="connsiteY4" fmla="*/ 9928 h 10023"/>
              <a:gd name="connsiteX5" fmla="*/ 3307 w 13355"/>
              <a:gd name="connsiteY5" fmla="*/ 10023 h 10023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15 w 13355"/>
              <a:gd name="connsiteY4" fmla="*/ 9916 h 10023"/>
              <a:gd name="connsiteX5" fmla="*/ 3307 w 13355"/>
              <a:gd name="connsiteY5" fmla="*/ 10023 h 10023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15 w 13355"/>
              <a:gd name="connsiteY4" fmla="*/ 9916 h 10023"/>
              <a:gd name="connsiteX5" fmla="*/ 3307 w 13355"/>
              <a:gd name="connsiteY5" fmla="*/ 10023 h 10023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91 w 13355"/>
              <a:gd name="connsiteY4" fmla="*/ 9975 h 10023"/>
              <a:gd name="connsiteX5" fmla="*/ 3307 w 13355"/>
              <a:gd name="connsiteY5" fmla="*/ 10023 h 10023"/>
              <a:gd name="connsiteX0" fmla="*/ 9945 w 13355"/>
              <a:gd name="connsiteY0" fmla="*/ 10058 h 10058"/>
              <a:gd name="connsiteX1" fmla="*/ 0 w 13355"/>
              <a:gd name="connsiteY1" fmla="*/ 0 h 10058"/>
              <a:gd name="connsiteX2" fmla="*/ 9856 w 13355"/>
              <a:gd name="connsiteY2" fmla="*/ 31 h 10058"/>
              <a:gd name="connsiteX3" fmla="*/ 13355 w 13355"/>
              <a:gd name="connsiteY3" fmla="*/ 2920 h 10058"/>
              <a:gd name="connsiteX4" fmla="*/ 13291 w 13355"/>
              <a:gd name="connsiteY4" fmla="*/ 9975 h 10058"/>
              <a:gd name="connsiteX5" fmla="*/ 9945 w 13355"/>
              <a:gd name="connsiteY5" fmla="*/ 10058 h 10058"/>
              <a:gd name="connsiteX0" fmla="*/ 10356 w 13355"/>
              <a:gd name="connsiteY0" fmla="*/ 10046 h 10046"/>
              <a:gd name="connsiteX1" fmla="*/ 0 w 13355"/>
              <a:gd name="connsiteY1" fmla="*/ 0 h 10046"/>
              <a:gd name="connsiteX2" fmla="*/ 9856 w 13355"/>
              <a:gd name="connsiteY2" fmla="*/ 31 h 10046"/>
              <a:gd name="connsiteX3" fmla="*/ 13355 w 13355"/>
              <a:gd name="connsiteY3" fmla="*/ 2920 h 10046"/>
              <a:gd name="connsiteX4" fmla="*/ 13291 w 13355"/>
              <a:gd name="connsiteY4" fmla="*/ 9975 h 10046"/>
              <a:gd name="connsiteX5" fmla="*/ 10356 w 13355"/>
              <a:gd name="connsiteY5" fmla="*/ 10046 h 10046"/>
              <a:gd name="connsiteX0" fmla="*/ 11620 w 13355"/>
              <a:gd name="connsiteY0" fmla="*/ 9987 h 10007"/>
              <a:gd name="connsiteX1" fmla="*/ 0 w 13355"/>
              <a:gd name="connsiteY1" fmla="*/ 0 h 10007"/>
              <a:gd name="connsiteX2" fmla="*/ 9856 w 13355"/>
              <a:gd name="connsiteY2" fmla="*/ 31 h 10007"/>
              <a:gd name="connsiteX3" fmla="*/ 13355 w 13355"/>
              <a:gd name="connsiteY3" fmla="*/ 2920 h 10007"/>
              <a:gd name="connsiteX4" fmla="*/ 13291 w 13355"/>
              <a:gd name="connsiteY4" fmla="*/ 9975 h 10007"/>
              <a:gd name="connsiteX5" fmla="*/ 11620 w 13355"/>
              <a:gd name="connsiteY5" fmla="*/ 9987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55" h="10007">
                <a:moveTo>
                  <a:pt x="11620" y="9987"/>
                </a:moveTo>
                <a:lnTo>
                  <a:pt x="0" y="0"/>
                </a:lnTo>
                <a:lnTo>
                  <a:pt x="9856" y="31"/>
                </a:lnTo>
                <a:lnTo>
                  <a:pt x="13355" y="2920"/>
                </a:lnTo>
                <a:cubicBezTo>
                  <a:pt x="13364" y="2917"/>
                  <a:pt x="13282" y="9978"/>
                  <a:pt x="13291" y="9975"/>
                </a:cubicBezTo>
                <a:cubicBezTo>
                  <a:pt x="10323" y="10058"/>
                  <a:pt x="14923" y="9951"/>
                  <a:pt x="11620" y="9987"/>
                </a:cubicBez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8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290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E8ACEEE-2A3F-1249-B0B4-E6AA3970C6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59303" y="109815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4CD14C99-1C7B-3946-B8CF-7D43C3548F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059303" y="4680000"/>
            <a:ext cx="8431428" cy="664333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4EB5A4BE-EDF0-4741-B00A-08BD357B6B3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80211" y="-21003"/>
            <a:ext cx="15480899" cy="13749729"/>
          </a:xfrm>
          <a:custGeom>
            <a:avLst/>
            <a:gdLst>
              <a:gd name="connsiteX0" fmla="*/ 1980472 w 10537630"/>
              <a:gd name="connsiteY0" fmla="*/ 0 h 13380761"/>
              <a:gd name="connsiteX1" fmla="*/ 9937387 w 10537630"/>
              <a:gd name="connsiteY1" fmla="*/ 7956915 h 13380761"/>
              <a:gd name="connsiteX2" fmla="*/ 9285129 w 10537630"/>
              <a:gd name="connsiteY2" fmla="*/ 8609171 h 13380761"/>
              <a:gd name="connsiteX3" fmla="*/ 8982538 w 10537630"/>
              <a:gd name="connsiteY3" fmla="*/ 8911764 h 13380761"/>
              <a:gd name="connsiteX4" fmla="*/ 8979056 w 10537630"/>
              <a:gd name="connsiteY4" fmla="*/ 8915245 h 13380761"/>
              <a:gd name="connsiteX5" fmla="*/ 10537630 w 10537630"/>
              <a:gd name="connsiteY5" fmla="*/ 10473824 h 13380761"/>
              <a:gd name="connsiteX6" fmla="*/ 9582783 w 10537630"/>
              <a:gd name="connsiteY6" fmla="*/ 11428673 h 13380761"/>
              <a:gd name="connsiteX7" fmla="*/ 9002826 w 10537630"/>
              <a:gd name="connsiteY7" fmla="*/ 10855681 h 13380761"/>
              <a:gd name="connsiteX8" fmla="*/ 8047978 w 10537630"/>
              <a:gd name="connsiteY8" fmla="*/ 11810529 h 13380761"/>
              <a:gd name="connsiteX9" fmla="*/ 5535364 w 10537630"/>
              <a:gd name="connsiteY9" fmla="*/ 9297916 h 13380761"/>
              <a:gd name="connsiteX10" fmla="*/ 4573548 w 10537630"/>
              <a:gd name="connsiteY10" fmla="*/ 10259730 h 13380761"/>
              <a:gd name="connsiteX11" fmla="*/ 5829852 w 10537630"/>
              <a:gd name="connsiteY11" fmla="*/ 11516037 h 13380761"/>
              <a:gd name="connsiteX12" fmla="*/ 5813272 w 10537630"/>
              <a:gd name="connsiteY12" fmla="*/ 11532615 h 13380761"/>
              <a:gd name="connsiteX13" fmla="*/ 4875004 w 10537630"/>
              <a:gd name="connsiteY13" fmla="*/ 12470884 h 13380761"/>
              <a:gd name="connsiteX14" fmla="*/ 4871522 w 10537630"/>
              <a:gd name="connsiteY14" fmla="*/ 12474366 h 13380761"/>
              <a:gd name="connsiteX15" fmla="*/ 5777916 w 10537630"/>
              <a:gd name="connsiteY15" fmla="*/ 13380761 h 13380761"/>
              <a:gd name="connsiteX16" fmla="*/ 3868220 w 10537630"/>
              <a:gd name="connsiteY16" fmla="*/ 13380761 h 13380761"/>
              <a:gd name="connsiteX17" fmla="*/ 0 w 10537630"/>
              <a:gd name="connsiteY17" fmla="*/ 9512542 h 13380761"/>
              <a:gd name="connsiteX18" fmla="*/ 0 w 10537630"/>
              <a:gd name="connsiteY18" fmla="*/ 3769519 h 13380761"/>
              <a:gd name="connsiteX19" fmla="*/ 87580 w 10537630"/>
              <a:gd name="connsiteY19" fmla="*/ 3857099 h 13380761"/>
              <a:gd name="connsiteX20" fmla="*/ 91064 w 10537630"/>
              <a:gd name="connsiteY20" fmla="*/ 3853612 h 13380761"/>
              <a:gd name="connsiteX21" fmla="*/ 91060 w 10537630"/>
              <a:gd name="connsiteY21" fmla="*/ 3853612 h 13380761"/>
              <a:gd name="connsiteX22" fmla="*/ 1045908 w 10537630"/>
              <a:gd name="connsiteY22" fmla="*/ 2898764 h 13380761"/>
              <a:gd name="connsiteX23" fmla="*/ 1622384 w 10537630"/>
              <a:gd name="connsiteY23" fmla="*/ 3475238 h 13380761"/>
              <a:gd name="connsiteX24" fmla="*/ 1625868 w 10537630"/>
              <a:gd name="connsiteY24" fmla="*/ 3471756 h 13380761"/>
              <a:gd name="connsiteX25" fmla="*/ 2580716 w 10537630"/>
              <a:gd name="connsiteY25" fmla="*/ 2516907 h 13380761"/>
              <a:gd name="connsiteX26" fmla="*/ 2584200 w 10537630"/>
              <a:gd name="connsiteY26" fmla="*/ 2513425 h 13380761"/>
              <a:gd name="connsiteX27" fmla="*/ 1025624 w 10537630"/>
              <a:gd name="connsiteY27" fmla="*/ 954847 h 13380761"/>
              <a:gd name="connsiteX0" fmla="*/ 1595461 w 10537630"/>
              <a:gd name="connsiteY0" fmla="*/ 0 h 13749729"/>
              <a:gd name="connsiteX1" fmla="*/ 9937387 w 10537630"/>
              <a:gd name="connsiteY1" fmla="*/ 8325883 h 13749729"/>
              <a:gd name="connsiteX2" fmla="*/ 9285129 w 10537630"/>
              <a:gd name="connsiteY2" fmla="*/ 8978139 h 13749729"/>
              <a:gd name="connsiteX3" fmla="*/ 8982538 w 10537630"/>
              <a:gd name="connsiteY3" fmla="*/ 9280732 h 13749729"/>
              <a:gd name="connsiteX4" fmla="*/ 8979056 w 10537630"/>
              <a:gd name="connsiteY4" fmla="*/ 9284213 h 13749729"/>
              <a:gd name="connsiteX5" fmla="*/ 10537630 w 10537630"/>
              <a:gd name="connsiteY5" fmla="*/ 10842792 h 13749729"/>
              <a:gd name="connsiteX6" fmla="*/ 9582783 w 10537630"/>
              <a:gd name="connsiteY6" fmla="*/ 11797641 h 13749729"/>
              <a:gd name="connsiteX7" fmla="*/ 9002826 w 10537630"/>
              <a:gd name="connsiteY7" fmla="*/ 11224649 h 13749729"/>
              <a:gd name="connsiteX8" fmla="*/ 8047978 w 10537630"/>
              <a:gd name="connsiteY8" fmla="*/ 12179497 h 13749729"/>
              <a:gd name="connsiteX9" fmla="*/ 5535364 w 10537630"/>
              <a:gd name="connsiteY9" fmla="*/ 9666884 h 13749729"/>
              <a:gd name="connsiteX10" fmla="*/ 4573548 w 10537630"/>
              <a:gd name="connsiteY10" fmla="*/ 10628698 h 13749729"/>
              <a:gd name="connsiteX11" fmla="*/ 5829852 w 10537630"/>
              <a:gd name="connsiteY11" fmla="*/ 11885005 h 13749729"/>
              <a:gd name="connsiteX12" fmla="*/ 5813272 w 10537630"/>
              <a:gd name="connsiteY12" fmla="*/ 11901583 h 13749729"/>
              <a:gd name="connsiteX13" fmla="*/ 4875004 w 10537630"/>
              <a:gd name="connsiteY13" fmla="*/ 12839852 h 13749729"/>
              <a:gd name="connsiteX14" fmla="*/ 4871522 w 10537630"/>
              <a:gd name="connsiteY14" fmla="*/ 12843334 h 13749729"/>
              <a:gd name="connsiteX15" fmla="*/ 5777916 w 10537630"/>
              <a:gd name="connsiteY15" fmla="*/ 13749729 h 13749729"/>
              <a:gd name="connsiteX16" fmla="*/ 3868220 w 10537630"/>
              <a:gd name="connsiteY16" fmla="*/ 13749729 h 13749729"/>
              <a:gd name="connsiteX17" fmla="*/ 0 w 10537630"/>
              <a:gd name="connsiteY17" fmla="*/ 9881510 h 13749729"/>
              <a:gd name="connsiteX18" fmla="*/ 0 w 10537630"/>
              <a:gd name="connsiteY18" fmla="*/ 4138487 h 13749729"/>
              <a:gd name="connsiteX19" fmla="*/ 87580 w 10537630"/>
              <a:gd name="connsiteY19" fmla="*/ 4226067 h 13749729"/>
              <a:gd name="connsiteX20" fmla="*/ 91064 w 10537630"/>
              <a:gd name="connsiteY20" fmla="*/ 4222580 h 13749729"/>
              <a:gd name="connsiteX21" fmla="*/ 91060 w 10537630"/>
              <a:gd name="connsiteY21" fmla="*/ 4222580 h 13749729"/>
              <a:gd name="connsiteX22" fmla="*/ 1045908 w 10537630"/>
              <a:gd name="connsiteY22" fmla="*/ 3267732 h 13749729"/>
              <a:gd name="connsiteX23" fmla="*/ 1622384 w 10537630"/>
              <a:gd name="connsiteY23" fmla="*/ 3844206 h 13749729"/>
              <a:gd name="connsiteX24" fmla="*/ 1625868 w 10537630"/>
              <a:gd name="connsiteY24" fmla="*/ 3840724 h 13749729"/>
              <a:gd name="connsiteX25" fmla="*/ 2580716 w 10537630"/>
              <a:gd name="connsiteY25" fmla="*/ 2885875 h 13749729"/>
              <a:gd name="connsiteX26" fmla="*/ 2584200 w 10537630"/>
              <a:gd name="connsiteY26" fmla="*/ 2882393 h 13749729"/>
              <a:gd name="connsiteX27" fmla="*/ 1025624 w 10537630"/>
              <a:gd name="connsiteY27" fmla="*/ 1323815 h 13749729"/>
              <a:gd name="connsiteX28" fmla="*/ 1595461 w 10537630"/>
              <a:gd name="connsiteY28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9285129 w 15391703"/>
              <a:gd name="connsiteY2" fmla="*/ 8978139 h 13749729"/>
              <a:gd name="connsiteX3" fmla="*/ 8982538 w 15391703"/>
              <a:gd name="connsiteY3" fmla="*/ 9280732 h 13749729"/>
              <a:gd name="connsiteX4" fmla="*/ 8979056 w 15391703"/>
              <a:gd name="connsiteY4" fmla="*/ 9284213 h 13749729"/>
              <a:gd name="connsiteX5" fmla="*/ 10537630 w 15391703"/>
              <a:gd name="connsiteY5" fmla="*/ 10842792 h 13749729"/>
              <a:gd name="connsiteX6" fmla="*/ 9582783 w 15391703"/>
              <a:gd name="connsiteY6" fmla="*/ 11797641 h 13749729"/>
              <a:gd name="connsiteX7" fmla="*/ 9002826 w 15391703"/>
              <a:gd name="connsiteY7" fmla="*/ 11224649 h 13749729"/>
              <a:gd name="connsiteX8" fmla="*/ 8047978 w 15391703"/>
              <a:gd name="connsiteY8" fmla="*/ 12179497 h 13749729"/>
              <a:gd name="connsiteX9" fmla="*/ 5535364 w 15391703"/>
              <a:gd name="connsiteY9" fmla="*/ 9666884 h 13749729"/>
              <a:gd name="connsiteX10" fmla="*/ 4573548 w 15391703"/>
              <a:gd name="connsiteY10" fmla="*/ 10628698 h 13749729"/>
              <a:gd name="connsiteX11" fmla="*/ 5829852 w 15391703"/>
              <a:gd name="connsiteY11" fmla="*/ 11885005 h 13749729"/>
              <a:gd name="connsiteX12" fmla="*/ 5813272 w 15391703"/>
              <a:gd name="connsiteY12" fmla="*/ 11901583 h 13749729"/>
              <a:gd name="connsiteX13" fmla="*/ 4875004 w 15391703"/>
              <a:gd name="connsiteY13" fmla="*/ 12839852 h 13749729"/>
              <a:gd name="connsiteX14" fmla="*/ 4871522 w 15391703"/>
              <a:gd name="connsiteY14" fmla="*/ 12843334 h 13749729"/>
              <a:gd name="connsiteX15" fmla="*/ 5777916 w 15391703"/>
              <a:gd name="connsiteY15" fmla="*/ 13749729 h 13749729"/>
              <a:gd name="connsiteX16" fmla="*/ 3868220 w 15391703"/>
              <a:gd name="connsiteY16" fmla="*/ 13749729 h 13749729"/>
              <a:gd name="connsiteX17" fmla="*/ 0 w 15391703"/>
              <a:gd name="connsiteY17" fmla="*/ 9881510 h 13749729"/>
              <a:gd name="connsiteX18" fmla="*/ 0 w 15391703"/>
              <a:gd name="connsiteY18" fmla="*/ 4138487 h 13749729"/>
              <a:gd name="connsiteX19" fmla="*/ 87580 w 15391703"/>
              <a:gd name="connsiteY19" fmla="*/ 4226067 h 13749729"/>
              <a:gd name="connsiteX20" fmla="*/ 91064 w 15391703"/>
              <a:gd name="connsiteY20" fmla="*/ 4222580 h 13749729"/>
              <a:gd name="connsiteX21" fmla="*/ 91060 w 15391703"/>
              <a:gd name="connsiteY21" fmla="*/ 4222580 h 13749729"/>
              <a:gd name="connsiteX22" fmla="*/ 1045908 w 15391703"/>
              <a:gd name="connsiteY22" fmla="*/ 3267732 h 13749729"/>
              <a:gd name="connsiteX23" fmla="*/ 1622384 w 15391703"/>
              <a:gd name="connsiteY23" fmla="*/ 3844206 h 13749729"/>
              <a:gd name="connsiteX24" fmla="*/ 1625868 w 15391703"/>
              <a:gd name="connsiteY24" fmla="*/ 3840724 h 13749729"/>
              <a:gd name="connsiteX25" fmla="*/ 2580716 w 15391703"/>
              <a:gd name="connsiteY25" fmla="*/ 2885875 h 13749729"/>
              <a:gd name="connsiteX26" fmla="*/ 2584200 w 15391703"/>
              <a:gd name="connsiteY26" fmla="*/ 2882393 h 13749729"/>
              <a:gd name="connsiteX27" fmla="*/ 1025624 w 15391703"/>
              <a:gd name="connsiteY27" fmla="*/ 1323815 h 13749729"/>
              <a:gd name="connsiteX28" fmla="*/ 1595461 w 15391703"/>
              <a:gd name="connsiteY28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8982538 w 15391703"/>
              <a:gd name="connsiteY2" fmla="*/ 9280732 h 13749729"/>
              <a:gd name="connsiteX3" fmla="*/ 8979056 w 15391703"/>
              <a:gd name="connsiteY3" fmla="*/ 9284213 h 13749729"/>
              <a:gd name="connsiteX4" fmla="*/ 10537630 w 15391703"/>
              <a:gd name="connsiteY4" fmla="*/ 10842792 h 13749729"/>
              <a:gd name="connsiteX5" fmla="*/ 9582783 w 15391703"/>
              <a:gd name="connsiteY5" fmla="*/ 11797641 h 13749729"/>
              <a:gd name="connsiteX6" fmla="*/ 9002826 w 15391703"/>
              <a:gd name="connsiteY6" fmla="*/ 11224649 h 13749729"/>
              <a:gd name="connsiteX7" fmla="*/ 8047978 w 15391703"/>
              <a:gd name="connsiteY7" fmla="*/ 12179497 h 13749729"/>
              <a:gd name="connsiteX8" fmla="*/ 5535364 w 15391703"/>
              <a:gd name="connsiteY8" fmla="*/ 9666884 h 13749729"/>
              <a:gd name="connsiteX9" fmla="*/ 4573548 w 15391703"/>
              <a:gd name="connsiteY9" fmla="*/ 10628698 h 13749729"/>
              <a:gd name="connsiteX10" fmla="*/ 5829852 w 15391703"/>
              <a:gd name="connsiteY10" fmla="*/ 11885005 h 13749729"/>
              <a:gd name="connsiteX11" fmla="*/ 5813272 w 15391703"/>
              <a:gd name="connsiteY11" fmla="*/ 11901583 h 13749729"/>
              <a:gd name="connsiteX12" fmla="*/ 4875004 w 15391703"/>
              <a:gd name="connsiteY12" fmla="*/ 12839852 h 13749729"/>
              <a:gd name="connsiteX13" fmla="*/ 4871522 w 15391703"/>
              <a:gd name="connsiteY13" fmla="*/ 12843334 h 13749729"/>
              <a:gd name="connsiteX14" fmla="*/ 5777916 w 15391703"/>
              <a:gd name="connsiteY14" fmla="*/ 13749729 h 13749729"/>
              <a:gd name="connsiteX15" fmla="*/ 3868220 w 15391703"/>
              <a:gd name="connsiteY15" fmla="*/ 13749729 h 13749729"/>
              <a:gd name="connsiteX16" fmla="*/ 0 w 15391703"/>
              <a:gd name="connsiteY16" fmla="*/ 9881510 h 13749729"/>
              <a:gd name="connsiteX17" fmla="*/ 0 w 15391703"/>
              <a:gd name="connsiteY17" fmla="*/ 4138487 h 13749729"/>
              <a:gd name="connsiteX18" fmla="*/ 87580 w 15391703"/>
              <a:gd name="connsiteY18" fmla="*/ 4226067 h 13749729"/>
              <a:gd name="connsiteX19" fmla="*/ 91064 w 15391703"/>
              <a:gd name="connsiteY19" fmla="*/ 4222580 h 13749729"/>
              <a:gd name="connsiteX20" fmla="*/ 91060 w 15391703"/>
              <a:gd name="connsiteY20" fmla="*/ 4222580 h 13749729"/>
              <a:gd name="connsiteX21" fmla="*/ 1045908 w 15391703"/>
              <a:gd name="connsiteY21" fmla="*/ 3267732 h 13749729"/>
              <a:gd name="connsiteX22" fmla="*/ 1622384 w 15391703"/>
              <a:gd name="connsiteY22" fmla="*/ 3844206 h 13749729"/>
              <a:gd name="connsiteX23" fmla="*/ 1625868 w 15391703"/>
              <a:gd name="connsiteY23" fmla="*/ 3840724 h 13749729"/>
              <a:gd name="connsiteX24" fmla="*/ 2580716 w 15391703"/>
              <a:gd name="connsiteY24" fmla="*/ 2885875 h 13749729"/>
              <a:gd name="connsiteX25" fmla="*/ 2584200 w 15391703"/>
              <a:gd name="connsiteY25" fmla="*/ 2882393 h 13749729"/>
              <a:gd name="connsiteX26" fmla="*/ 1025624 w 15391703"/>
              <a:gd name="connsiteY26" fmla="*/ 1323815 h 13749729"/>
              <a:gd name="connsiteX27" fmla="*/ 1595461 w 15391703"/>
              <a:gd name="connsiteY27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8982538 w 15391703"/>
              <a:gd name="connsiteY2" fmla="*/ 9280732 h 13749729"/>
              <a:gd name="connsiteX3" fmla="*/ 10537630 w 15391703"/>
              <a:gd name="connsiteY3" fmla="*/ 10842792 h 13749729"/>
              <a:gd name="connsiteX4" fmla="*/ 9582783 w 15391703"/>
              <a:gd name="connsiteY4" fmla="*/ 11797641 h 13749729"/>
              <a:gd name="connsiteX5" fmla="*/ 9002826 w 15391703"/>
              <a:gd name="connsiteY5" fmla="*/ 11224649 h 13749729"/>
              <a:gd name="connsiteX6" fmla="*/ 8047978 w 15391703"/>
              <a:gd name="connsiteY6" fmla="*/ 12179497 h 13749729"/>
              <a:gd name="connsiteX7" fmla="*/ 5535364 w 15391703"/>
              <a:gd name="connsiteY7" fmla="*/ 9666884 h 13749729"/>
              <a:gd name="connsiteX8" fmla="*/ 4573548 w 15391703"/>
              <a:gd name="connsiteY8" fmla="*/ 10628698 h 13749729"/>
              <a:gd name="connsiteX9" fmla="*/ 5829852 w 15391703"/>
              <a:gd name="connsiteY9" fmla="*/ 11885005 h 13749729"/>
              <a:gd name="connsiteX10" fmla="*/ 5813272 w 15391703"/>
              <a:gd name="connsiteY10" fmla="*/ 11901583 h 13749729"/>
              <a:gd name="connsiteX11" fmla="*/ 4875004 w 15391703"/>
              <a:gd name="connsiteY11" fmla="*/ 12839852 h 13749729"/>
              <a:gd name="connsiteX12" fmla="*/ 4871522 w 15391703"/>
              <a:gd name="connsiteY12" fmla="*/ 12843334 h 13749729"/>
              <a:gd name="connsiteX13" fmla="*/ 5777916 w 15391703"/>
              <a:gd name="connsiteY13" fmla="*/ 13749729 h 13749729"/>
              <a:gd name="connsiteX14" fmla="*/ 3868220 w 15391703"/>
              <a:gd name="connsiteY14" fmla="*/ 13749729 h 13749729"/>
              <a:gd name="connsiteX15" fmla="*/ 0 w 15391703"/>
              <a:gd name="connsiteY15" fmla="*/ 9881510 h 13749729"/>
              <a:gd name="connsiteX16" fmla="*/ 0 w 15391703"/>
              <a:gd name="connsiteY16" fmla="*/ 4138487 h 13749729"/>
              <a:gd name="connsiteX17" fmla="*/ 87580 w 15391703"/>
              <a:gd name="connsiteY17" fmla="*/ 4226067 h 13749729"/>
              <a:gd name="connsiteX18" fmla="*/ 91064 w 15391703"/>
              <a:gd name="connsiteY18" fmla="*/ 4222580 h 13749729"/>
              <a:gd name="connsiteX19" fmla="*/ 91060 w 15391703"/>
              <a:gd name="connsiteY19" fmla="*/ 4222580 h 13749729"/>
              <a:gd name="connsiteX20" fmla="*/ 1045908 w 15391703"/>
              <a:gd name="connsiteY20" fmla="*/ 3267732 h 13749729"/>
              <a:gd name="connsiteX21" fmla="*/ 1622384 w 15391703"/>
              <a:gd name="connsiteY21" fmla="*/ 3844206 h 13749729"/>
              <a:gd name="connsiteX22" fmla="*/ 1625868 w 15391703"/>
              <a:gd name="connsiteY22" fmla="*/ 3840724 h 13749729"/>
              <a:gd name="connsiteX23" fmla="*/ 2580716 w 15391703"/>
              <a:gd name="connsiteY23" fmla="*/ 2885875 h 13749729"/>
              <a:gd name="connsiteX24" fmla="*/ 2584200 w 15391703"/>
              <a:gd name="connsiteY24" fmla="*/ 2882393 h 13749729"/>
              <a:gd name="connsiteX25" fmla="*/ 1025624 w 15391703"/>
              <a:gd name="connsiteY25" fmla="*/ 1323815 h 13749729"/>
              <a:gd name="connsiteX26" fmla="*/ 1595461 w 15391703"/>
              <a:gd name="connsiteY26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10537630 w 15391703"/>
              <a:gd name="connsiteY2" fmla="*/ 10842792 h 13749729"/>
              <a:gd name="connsiteX3" fmla="*/ 9582783 w 15391703"/>
              <a:gd name="connsiteY3" fmla="*/ 11797641 h 13749729"/>
              <a:gd name="connsiteX4" fmla="*/ 9002826 w 15391703"/>
              <a:gd name="connsiteY4" fmla="*/ 11224649 h 13749729"/>
              <a:gd name="connsiteX5" fmla="*/ 8047978 w 15391703"/>
              <a:gd name="connsiteY5" fmla="*/ 12179497 h 13749729"/>
              <a:gd name="connsiteX6" fmla="*/ 5535364 w 15391703"/>
              <a:gd name="connsiteY6" fmla="*/ 9666884 h 13749729"/>
              <a:gd name="connsiteX7" fmla="*/ 4573548 w 15391703"/>
              <a:gd name="connsiteY7" fmla="*/ 10628698 h 13749729"/>
              <a:gd name="connsiteX8" fmla="*/ 5829852 w 15391703"/>
              <a:gd name="connsiteY8" fmla="*/ 11885005 h 13749729"/>
              <a:gd name="connsiteX9" fmla="*/ 5813272 w 15391703"/>
              <a:gd name="connsiteY9" fmla="*/ 11901583 h 13749729"/>
              <a:gd name="connsiteX10" fmla="*/ 4875004 w 15391703"/>
              <a:gd name="connsiteY10" fmla="*/ 12839852 h 13749729"/>
              <a:gd name="connsiteX11" fmla="*/ 4871522 w 15391703"/>
              <a:gd name="connsiteY11" fmla="*/ 12843334 h 13749729"/>
              <a:gd name="connsiteX12" fmla="*/ 5777916 w 15391703"/>
              <a:gd name="connsiteY12" fmla="*/ 13749729 h 13749729"/>
              <a:gd name="connsiteX13" fmla="*/ 3868220 w 15391703"/>
              <a:gd name="connsiteY13" fmla="*/ 13749729 h 13749729"/>
              <a:gd name="connsiteX14" fmla="*/ 0 w 15391703"/>
              <a:gd name="connsiteY14" fmla="*/ 9881510 h 13749729"/>
              <a:gd name="connsiteX15" fmla="*/ 0 w 15391703"/>
              <a:gd name="connsiteY15" fmla="*/ 4138487 h 13749729"/>
              <a:gd name="connsiteX16" fmla="*/ 87580 w 15391703"/>
              <a:gd name="connsiteY16" fmla="*/ 4226067 h 13749729"/>
              <a:gd name="connsiteX17" fmla="*/ 91064 w 15391703"/>
              <a:gd name="connsiteY17" fmla="*/ 4222580 h 13749729"/>
              <a:gd name="connsiteX18" fmla="*/ 91060 w 15391703"/>
              <a:gd name="connsiteY18" fmla="*/ 4222580 h 13749729"/>
              <a:gd name="connsiteX19" fmla="*/ 1045908 w 15391703"/>
              <a:gd name="connsiteY19" fmla="*/ 3267732 h 13749729"/>
              <a:gd name="connsiteX20" fmla="*/ 1622384 w 15391703"/>
              <a:gd name="connsiteY20" fmla="*/ 3844206 h 13749729"/>
              <a:gd name="connsiteX21" fmla="*/ 1625868 w 15391703"/>
              <a:gd name="connsiteY21" fmla="*/ 3840724 h 13749729"/>
              <a:gd name="connsiteX22" fmla="*/ 2580716 w 15391703"/>
              <a:gd name="connsiteY22" fmla="*/ 2885875 h 13749729"/>
              <a:gd name="connsiteX23" fmla="*/ 2584200 w 15391703"/>
              <a:gd name="connsiteY23" fmla="*/ 2882393 h 13749729"/>
              <a:gd name="connsiteX24" fmla="*/ 1025624 w 15391703"/>
              <a:gd name="connsiteY24" fmla="*/ 1323815 h 13749729"/>
              <a:gd name="connsiteX25" fmla="*/ 1595461 w 15391703"/>
              <a:gd name="connsiteY25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9582783 w 15391703"/>
              <a:gd name="connsiteY2" fmla="*/ 11797641 h 13749729"/>
              <a:gd name="connsiteX3" fmla="*/ 9002826 w 15391703"/>
              <a:gd name="connsiteY3" fmla="*/ 11224649 h 13749729"/>
              <a:gd name="connsiteX4" fmla="*/ 8047978 w 15391703"/>
              <a:gd name="connsiteY4" fmla="*/ 12179497 h 13749729"/>
              <a:gd name="connsiteX5" fmla="*/ 5535364 w 15391703"/>
              <a:gd name="connsiteY5" fmla="*/ 9666884 h 13749729"/>
              <a:gd name="connsiteX6" fmla="*/ 4573548 w 15391703"/>
              <a:gd name="connsiteY6" fmla="*/ 10628698 h 13749729"/>
              <a:gd name="connsiteX7" fmla="*/ 5829852 w 15391703"/>
              <a:gd name="connsiteY7" fmla="*/ 11885005 h 13749729"/>
              <a:gd name="connsiteX8" fmla="*/ 5813272 w 15391703"/>
              <a:gd name="connsiteY8" fmla="*/ 11901583 h 13749729"/>
              <a:gd name="connsiteX9" fmla="*/ 4875004 w 15391703"/>
              <a:gd name="connsiteY9" fmla="*/ 12839852 h 13749729"/>
              <a:gd name="connsiteX10" fmla="*/ 4871522 w 15391703"/>
              <a:gd name="connsiteY10" fmla="*/ 12843334 h 13749729"/>
              <a:gd name="connsiteX11" fmla="*/ 5777916 w 15391703"/>
              <a:gd name="connsiteY11" fmla="*/ 13749729 h 13749729"/>
              <a:gd name="connsiteX12" fmla="*/ 3868220 w 15391703"/>
              <a:gd name="connsiteY12" fmla="*/ 13749729 h 13749729"/>
              <a:gd name="connsiteX13" fmla="*/ 0 w 15391703"/>
              <a:gd name="connsiteY13" fmla="*/ 9881510 h 13749729"/>
              <a:gd name="connsiteX14" fmla="*/ 0 w 15391703"/>
              <a:gd name="connsiteY14" fmla="*/ 4138487 h 13749729"/>
              <a:gd name="connsiteX15" fmla="*/ 87580 w 15391703"/>
              <a:gd name="connsiteY15" fmla="*/ 4226067 h 13749729"/>
              <a:gd name="connsiteX16" fmla="*/ 91064 w 15391703"/>
              <a:gd name="connsiteY16" fmla="*/ 4222580 h 13749729"/>
              <a:gd name="connsiteX17" fmla="*/ 91060 w 15391703"/>
              <a:gd name="connsiteY17" fmla="*/ 4222580 h 13749729"/>
              <a:gd name="connsiteX18" fmla="*/ 1045908 w 15391703"/>
              <a:gd name="connsiteY18" fmla="*/ 3267732 h 13749729"/>
              <a:gd name="connsiteX19" fmla="*/ 1622384 w 15391703"/>
              <a:gd name="connsiteY19" fmla="*/ 3844206 h 13749729"/>
              <a:gd name="connsiteX20" fmla="*/ 1625868 w 15391703"/>
              <a:gd name="connsiteY20" fmla="*/ 3840724 h 13749729"/>
              <a:gd name="connsiteX21" fmla="*/ 2580716 w 15391703"/>
              <a:gd name="connsiteY21" fmla="*/ 2885875 h 13749729"/>
              <a:gd name="connsiteX22" fmla="*/ 2584200 w 15391703"/>
              <a:gd name="connsiteY22" fmla="*/ 2882393 h 13749729"/>
              <a:gd name="connsiteX23" fmla="*/ 1025624 w 15391703"/>
              <a:gd name="connsiteY23" fmla="*/ 1323815 h 13749729"/>
              <a:gd name="connsiteX24" fmla="*/ 1595461 w 15391703"/>
              <a:gd name="connsiteY24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9002826 w 15391703"/>
              <a:gd name="connsiteY2" fmla="*/ 11224649 h 13749729"/>
              <a:gd name="connsiteX3" fmla="*/ 8047978 w 15391703"/>
              <a:gd name="connsiteY3" fmla="*/ 12179497 h 13749729"/>
              <a:gd name="connsiteX4" fmla="*/ 5535364 w 15391703"/>
              <a:gd name="connsiteY4" fmla="*/ 9666884 h 13749729"/>
              <a:gd name="connsiteX5" fmla="*/ 4573548 w 15391703"/>
              <a:gd name="connsiteY5" fmla="*/ 10628698 h 13749729"/>
              <a:gd name="connsiteX6" fmla="*/ 5829852 w 15391703"/>
              <a:gd name="connsiteY6" fmla="*/ 11885005 h 13749729"/>
              <a:gd name="connsiteX7" fmla="*/ 5813272 w 15391703"/>
              <a:gd name="connsiteY7" fmla="*/ 11901583 h 13749729"/>
              <a:gd name="connsiteX8" fmla="*/ 4875004 w 15391703"/>
              <a:gd name="connsiteY8" fmla="*/ 12839852 h 13749729"/>
              <a:gd name="connsiteX9" fmla="*/ 4871522 w 15391703"/>
              <a:gd name="connsiteY9" fmla="*/ 12843334 h 13749729"/>
              <a:gd name="connsiteX10" fmla="*/ 5777916 w 15391703"/>
              <a:gd name="connsiteY10" fmla="*/ 13749729 h 13749729"/>
              <a:gd name="connsiteX11" fmla="*/ 3868220 w 15391703"/>
              <a:gd name="connsiteY11" fmla="*/ 13749729 h 13749729"/>
              <a:gd name="connsiteX12" fmla="*/ 0 w 15391703"/>
              <a:gd name="connsiteY12" fmla="*/ 9881510 h 13749729"/>
              <a:gd name="connsiteX13" fmla="*/ 0 w 15391703"/>
              <a:gd name="connsiteY13" fmla="*/ 4138487 h 13749729"/>
              <a:gd name="connsiteX14" fmla="*/ 87580 w 15391703"/>
              <a:gd name="connsiteY14" fmla="*/ 4226067 h 13749729"/>
              <a:gd name="connsiteX15" fmla="*/ 91064 w 15391703"/>
              <a:gd name="connsiteY15" fmla="*/ 4222580 h 13749729"/>
              <a:gd name="connsiteX16" fmla="*/ 91060 w 15391703"/>
              <a:gd name="connsiteY16" fmla="*/ 4222580 h 13749729"/>
              <a:gd name="connsiteX17" fmla="*/ 1045908 w 15391703"/>
              <a:gd name="connsiteY17" fmla="*/ 3267732 h 13749729"/>
              <a:gd name="connsiteX18" fmla="*/ 1622384 w 15391703"/>
              <a:gd name="connsiteY18" fmla="*/ 3844206 h 13749729"/>
              <a:gd name="connsiteX19" fmla="*/ 1625868 w 15391703"/>
              <a:gd name="connsiteY19" fmla="*/ 3840724 h 13749729"/>
              <a:gd name="connsiteX20" fmla="*/ 2580716 w 15391703"/>
              <a:gd name="connsiteY20" fmla="*/ 2885875 h 13749729"/>
              <a:gd name="connsiteX21" fmla="*/ 2584200 w 15391703"/>
              <a:gd name="connsiteY21" fmla="*/ 2882393 h 13749729"/>
              <a:gd name="connsiteX22" fmla="*/ 1025624 w 15391703"/>
              <a:gd name="connsiteY22" fmla="*/ 1323815 h 13749729"/>
              <a:gd name="connsiteX23" fmla="*/ 1595461 w 15391703"/>
              <a:gd name="connsiteY23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8047978 w 15391703"/>
              <a:gd name="connsiteY2" fmla="*/ 12179497 h 13749729"/>
              <a:gd name="connsiteX3" fmla="*/ 5535364 w 15391703"/>
              <a:gd name="connsiteY3" fmla="*/ 9666884 h 13749729"/>
              <a:gd name="connsiteX4" fmla="*/ 4573548 w 15391703"/>
              <a:gd name="connsiteY4" fmla="*/ 10628698 h 13749729"/>
              <a:gd name="connsiteX5" fmla="*/ 5829852 w 15391703"/>
              <a:gd name="connsiteY5" fmla="*/ 11885005 h 13749729"/>
              <a:gd name="connsiteX6" fmla="*/ 5813272 w 15391703"/>
              <a:gd name="connsiteY6" fmla="*/ 11901583 h 13749729"/>
              <a:gd name="connsiteX7" fmla="*/ 4875004 w 15391703"/>
              <a:gd name="connsiteY7" fmla="*/ 12839852 h 13749729"/>
              <a:gd name="connsiteX8" fmla="*/ 4871522 w 15391703"/>
              <a:gd name="connsiteY8" fmla="*/ 12843334 h 13749729"/>
              <a:gd name="connsiteX9" fmla="*/ 5777916 w 15391703"/>
              <a:gd name="connsiteY9" fmla="*/ 13749729 h 13749729"/>
              <a:gd name="connsiteX10" fmla="*/ 3868220 w 15391703"/>
              <a:gd name="connsiteY10" fmla="*/ 13749729 h 13749729"/>
              <a:gd name="connsiteX11" fmla="*/ 0 w 15391703"/>
              <a:gd name="connsiteY11" fmla="*/ 9881510 h 13749729"/>
              <a:gd name="connsiteX12" fmla="*/ 0 w 15391703"/>
              <a:gd name="connsiteY12" fmla="*/ 4138487 h 13749729"/>
              <a:gd name="connsiteX13" fmla="*/ 87580 w 15391703"/>
              <a:gd name="connsiteY13" fmla="*/ 4226067 h 13749729"/>
              <a:gd name="connsiteX14" fmla="*/ 91064 w 15391703"/>
              <a:gd name="connsiteY14" fmla="*/ 4222580 h 13749729"/>
              <a:gd name="connsiteX15" fmla="*/ 91060 w 15391703"/>
              <a:gd name="connsiteY15" fmla="*/ 4222580 h 13749729"/>
              <a:gd name="connsiteX16" fmla="*/ 1045908 w 15391703"/>
              <a:gd name="connsiteY16" fmla="*/ 3267732 h 13749729"/>
              <a:gd name="connsiteX17" fmla="*/ 1622384 w 15391703"/>
              <a:gd name="connsiteY17" fmla="*/ 3844206 h 13749729"/>
              <a:gd name="connsiteX18" fmla="*/ 1625868 w 15391703"/>
              <a:gd name="connsiteY18" fmla="*/ 3840724 h 13749729"/>
              <a:gd name="connsiteX19" fmla="*/ 2580716 w 15391703"/>
              <a:gd name="connsiteY19" fmla="*/ 2885875 h 13749729"/>
              <a:gd name="connsiteX20" fmla="*/ 2584200 w 15391703"/>
              <a:gd name="connsiteY20" fmla="*/ 2882393 h 13749729"/>
              <a:gd name="connsiteX21" fmla="*/ 1025624 w 15391703"/>
              <a:gd name="connsiteY21" fmla="*/ 1323815 h 13749729"/>
              <a:gd name="connsiteX22" fmla="*/ 1595461 w 15391703"/>
              <a:gd name="connsiteY22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535364 w 15391703"/>
              <a:gd name="connsiteY2" fmla="*/ 9666884 h 13749729"/>
              <a:gd name="connsiteX3" fmla="*/ 4573548 w 15391703"/>
              <a:gd name="connsiteY3" fmla="*/ 10628698 h 13749729"/>
              <a:gd name="connsiteX4" fmla="*/ 5829852 w 15391703"/>
              <a:gd name="connsiteY4" fmla="*/ 11885005 h 13749729"/>
              <a:gd name="connsiteX5" fmla="*/ 5813272 w 15391703"/>
              <a:gd name="connsiteY5" fmla="*/ 11901583 h 13749729"/>
              <a:gd name="connsiteX6" fmla="*/ 4875004 w 15391703"/>
              <a:gd name="connsiteY6" fmla="*/ 12839852 h 13749729"/>
              <a:gd name="connsiteX7" fmla="*/ 4871522 w 15391703"/>
              <a:gd name="connsiteY7" fmla="*/ 12843334 h 13749729"/>
              <a:gd name="connsiteX8" fmla="*/ 5777916 w 15391703"/>
              <a:gd name="connsiteY8" fmla="*/ 13749729 h 13749729"/>
              <a:gd name="connsiteX9" fmla="*/ 3868220 w 15391703"/>
              <a:gd name="connsiteY9" fmla="*/ 13749729 h 13749729"/>
              <a:gd name="connsiteX10" fmla="*/ 0 w 15391703"/>
              <a:gd name="connsiteY10" fmla="*/ 9881510 h 13749729"/>
              <a:gd name="connsiteX11" fmla="*/ 0 w 15391703"/>
              <a:gd name="connsiteY11" fmla="*/ 4138487 h 13749729"/>
              <a:gd name="connsiteX12" fmla="*/ 87580 w 15391703"/>
              <a:gd name="connsiteY12" fmla="*/ 4226067 h 13749729"/>
              <a:gd name="connsiteX13" fmla="*/ 91064 w 15391703"/>
              <a:gd name="connsiteY13" fmla="*/ 4222580 h 13749729"/>
              <a:gd name="connsiteX14" fmla="*/ 91060 w 15391703"/>
              <a:gd name="connsiteY14" fmla="*/ 4222580 h 13749729"/>
              <a:gd name="connsiteX15" fmla="*/ 1045908 w 15391703"/>
              <a:gd name="connsiteY15" fmla="*/ 3267732 h 13749729"/>
              <a:gd name="connsiteX16" fmla="*/ 1622384 w 15391703"/>
              <a:gd name="connsiteY16" fmla="*/ 3844206 h 13749729"/>
              <a:gd name="connsiteX17" fmla="*/ 1625868 w 15391703"/>
              <a:gd name="connsiteY17" fmla="*/ 3840724 h 13749729"/>
              <a:gd name="connsiteX18" fmla="*/ 2580716 w 15391703"/>
              <a:gd name="connsiteY18" fmla="*/ 2885875 h 13749729"/>
              <a:gd name="connsiteX19" fmla="*/ 2584200 w 15391703"/>
              <a:gd name="connsiteY19" fmla="*/ 2882393 h 13749729"/>
              <a:gd name="connsiteX20" fmla="*/ 1025624 w 15391703"/>
              <a:gd name="connsiteY20" fmla="*/ 1323815 h 13749729"/>
              <a:gd name="connsiteX21" fmla="*/ 1595461 w 15391703"/>
              <a:gd name="connsiteY21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4573548 w 15391703"/>
              <a:gd name="connsiteY2" fmla="*/ 10628698 h 13749729"/>
              <a:gd name="connsiteX3" fmla="*/ 5829852 w 15391703"/>
              <a:gd name="connsiteY3" fmla="*/ 11885005 h 13749729"/>
              <a:gd name="connsiteX4" fmla="*/ 5813272 w 15391703"/>
              <a:gd name="connsiteY4" fmla="*/ 11901583 h 13749729"/>
              <a:gd name="connsiteX5" fmla="*/ 4875004 w 15391703"/>
              <a:gd name="connsiteY5" fmla="*/ 12839852 h 13749729"/>
              <a:gd name="connsiteX6" fmla="*/ 4871522 w 15391703"/>
              <a:gd name="connsiteY6" fmla="*/ 12843334 h 13749729"/>
              <a:gd name="connsiteX7" fmla="*/ 5777916 w 15391703"/>
              <a:gd name="connsiteY7" fmla="*/ 13749729 h 13749729"/>
              <a:gd name="connsiteX8" fmla="*/ 3868220 w 15391703"/>
              <a:gd name="connsiteY8" fmla="*/ 13749729 h 13749729"/>
              <a:gd name="connsiteX9" fmla="*/ 0 w 15391703"/>
              <a:gd name="connsiteY9" fmla="*/ 9881510 h 13749729"/>
              <a:gd name="connsiteX10" fmla="*/ 0 w 15391703"/>
              <a:gd name="connsiteY10" fmla="*/ 4138487 h 13749729"/>
              <a:gd name="connsiteX11" fmla="*/ 87580 w 15391703"/>
              <a:gd name="connsiteY11" fmla="*/ 4226067 h 13749729"/>
              <a:gd name="connsiteX12" fmla="*/ 91064 w 15391703"/>
              <a:gd name="connsiteY12" fmla="*/ 4222580 h 13749729"/>
              <a:gd name="connsiteX13" fmla="*/ 91060 w 15391703"/>
              <a:gd name="connsiteY13" fmla="*/ 4222580 h 13749729"/>
              <a:gd name="connsiteX14" fmla="*/ 1045908 w 15391703"/>
              <a:gd name="connsiteY14" fmla="*/ 3267732 h 13749729"/>
              <a:gd name="connsiteX15" fmla="*/ 1622384 w 15391703"/>
              <a:gd name="connsiteY15" fmla="*/ 3844206 h 13749729"/>
              <a:gd name="connsiteX16" fmla="*/ 1625868 w 15391703"/>
              <a:gd name="connsiteY16" fmla="*/ 3840724 h 13749729"/>
              <a:gd name="connsiteX17" fmla="*/ 2580716 w 15391703"/>
              <a:gd name="connsiteY17" fmla="*/ 2885875 h 13749729"/>
              <a:gd name="connsiteX18" fmla="*/ 2584200 w 15391703"/>
              <a:gd name="connsiteY18" fmla="*/ 2882393 h 13749729"/>
              <a:gd name="connsiteX19" fmla="*/ 1025624 w 15391703"/>
              <a:gd name="connsiteY19" fmla="*/ 1323815 h 13749729"/>
              <a:gd name="connsiteX20" fmla="*/ 1595461 w 15391703"/>
              <a:gd name="connsiteY20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829852 w 15391703"/>
              <a:gd name="connsiteY2" fmla="*/ 11885005 h 13749729"/>
              <a:gd name="connsiteX3" fmla="*/ 5813272 w 15391703"/>
              <a:gd name="connsiteY3" fmla="*/ 11901583 h 13749729"/>
              <a:gd name="connsiteX4" fmla="*/ 4875004 w 15391703"/>
              <a:gd name="connsiteY4" fmla="*/ 12839852 h 13749729"/>
              <a:gd name="connsiteX5" fmla="*/ 4871522 w 15391703"/>
              <a:gd name="connsiteY5" fmla="*/ 12843334 h 13749729"/>
              <a:gd name="connsiteX6" fmla="*/ 5777916 w 15391703"/>
              <a:gd name="connsiteY6" fmla="*/ 13749729 h 13749729"/>
              <a:gd name="connsiteX7" fmla="*/ 3868220 w 15391703"/>
              <a:gd name="connsiteY7" fmla="*/ 13749729 h 13749729"/>
              <a:gd name="connsiteX8" fmla="*/ 0 w 15391703"/>
              <a:gd name="connsiteY8" fmla="*/ 9881510 h 13749729"/>
              <a:gd name="connsiteX9" fmla="*/ 0 w 15391703"/>
              <a:gd name="connsiteY9" fmla="*/ 4138487 h 13749729"/>
              <a:gd name="connsiteX10" fmla="*/ 87580 w 15391703"/>
              <a:gd name="connsiteY10" fmla="*/ 4226067 h 13749729"/>
              <a:gd name="connsiteX11" fmla="*/ 91064 w 15391703"/>
              <a:gd name="connsiteY11" fmla="*/ 4222580 h 13749729"/>
              <a:gd name="connsiteX12" fmla="*/ 91060 w 15391703"/>
              <a:gd name="connsiteY12" fmla="*/ 4222580 h 13749729"/>
              <a:gd name="connsiteX13" fmla="*/ 1045908 w 15391703"/>
              <a:gd name="connsiteY13" fmla="*/ 3267732 h 13749729"/>
              <a:gd name="connsiteX14" fmla="*/ 1622384 w 15391703"/>
              <a:gd name="connsiteY14" fmla="*/ 3844206 h 13749729"/>
              <a:gd name="connsiteX15" fmla="*/ 1625868 w 15391703"/>
              <a:gd name="connsiteY15" fmla="*/ 3840724 h 13749729"/>
              <a:gd name="connsiteX16" fmla="*/ 2580716 w 15391703"/>
              <a:gd name="connsiteY16" fmla="*/ 2885875 h 13749729"/>
              <a:gd name="connsiteX17" fmla="*/ 2584200 w 15391703"/>
              <a:gd name="connsiteY17" fmla="*/ 2882393 h 13749729"/>
              <a:gd name="connsiteX18" fmla="*/ 1025624 w 15391703"/>
              <a:gd name="connsiteY18" fmla="*/ 1323815 h 13749729"/>
              <a:gd name="connsiteX19" fmla="*/ 1595461 w 15391703"/>
              <a:gd name="connsiteY19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829852 w 15391703"/>
              <a:gd name="connsiteY2" fmla="*/ 11885005 h 13749729"/>
              <a:gd name="connsiteX3" fmla="*/ 4875004 w 15391703"/>
              <a:gd name="connsiteY3" fmla="*/ 12839852 h 13749729"/>
              <a:gd name="connsiteX4" fmla="*/ 4871522 w 15391703"/>
              <a:gd name="connsiteY4" fmla="*/ 12843334 h 13749729"/>
              <a:gd name="connsiteX5" fmla="*/ 5777916 w 15391703"/>
              <a:gd name="connsiteY5" fmla="*/ 13749729 h 13749729"/>
              <a:gd name="connsiteX6" fmla="*/ 3868220 w 15391703"/>
              <a:gd name="connsiteY6" fmla="*/ 13749729 h 13749729"/>
              <a:gd name="connsiteX7" fmla="*/ 0 w 15391703"/>
              <a:gd name="connsiteY7" fmla="*/ 9881510 h 13749729"/>
              <a:gd name="connsiteX8" fmla="*/ 0 w 15391703"/>
              <a:gd name="connsiteY8" fmla="*/ 4138487 h 13749729"/>
              <a:gd name="connsiteX9" fmla="*/ 87580 w 15391703"/>
              <a:gd name="connsiteY9" fmla="*/ 4226067 h 13749729"/>
              <a:gd name="connsiteX10" fmla="*/ 91064 w 15391703"/>
              <a:gd name="connsiteY10" fmla="*/ 4222580 h 13749729"/>
              <a:gd name="connsiteX11" fmla="*/ 91060 w 15391703"/>
              <a:gd name="connsiteY11" fmla="*/ 4222580 h 13749729"/>
              <a:gd name="connsiteX12" fmla="*/ 1045908 w 15391703"/>
              <a:gd name="connsiteY12" fmla="*/ 3267732 h 13749729"/>
              <a:gd name="connsiteX13" fmla="*/ 1622384 w 15391703"/>
              <a:gd name="connsiteY13" fmla="*/ 3844206 h 13749729"/>
              <a:gd name="connsiteX14" fmla="*/ 1625868 w 15391703"/>
              <a:gd name="connsiteY14" fmla="*/ 3840724 h 13749729"/>
              <a:gd name="connsiteX15" fmla="*/ 2580716 w 15391703"/>
              <a:gd name="connsiteY15" fmla="*/ 2885875 h 13749729"/>
              <a:gd name="connsiteX16" fmla="*/ 2584200 w 15391703"/>
              <a:gd name="connsiteY16" fmla="*/ 2882393 h 13749729"/>
              <a:gd name="connsiteX17" fmla="*/ 1025624 w 15391703"/>
              <a:gd name="connsiteY17" fmla="*/ 1323815 h 13749729"/>
              <a:gd name="connsiteX18" fmla="*/ 1595461 w 15391703"/>
              <a:gd name="connsiteY18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4875004 w 15391703"/>
              <a:gd name="connsiteY2" fmla="*/ 12839852 h 13749729"/>
              <a:gd name="connsiteX3" fmla="*/ 4871522 w 15391703"/>
              <a:gd name="connsiteY3" fmla="*/ 12843334 h 13749729"/>
              <a:gd name="connsiteX4" fmla="*/ 5777916 w 15391703"/>
              <a:gd name="connsiteY4" fmla="*/ 13749729 h 13749729"/>
              <a:gd name="connsiteX5" fmla="*/ 3868220 w 15391703"/>
              <a:gd name="connsiteY5" fmla="*/ 13749729 h 13749729"/>
              <a:gd name="connsiteX6" fmla="*/ 0 w 15391703"/>
              <a:gd name="connsiteY6" fmla="*/ 9881510 h 13749729"/>
              <a:gd name="connsiteX7" fmla="*/ 0 w 15391703"/>
              <a:gd name="connsiteY7" fmla="*/ 4138487 h 13749729"/>
              <a:gd name="connsiteX8" fmla="*/ 87580 w 15391703"/>
              <a:gd name="connsiteY8" fmla="*/ 4226067 h 13749729"/>
              <a:gd name="connsiteX9" fmla="*/ 91064 w 15391703"/>
              <a:gd name="connsiteY9" fmla="*/ 4222580 h 13749729"/>
              <a:gd name="connsiteX10" fmla="*/ 91060 w 15391703"/>
              <a:gd name="connsiteY10" fmla="*/ 4222580 h 13749729"/>
              <a:gd name="connsiteX11" fmla="*/ 1045908 w 15391703"/>
              <a:gd name="connsiteY11" fmla="*/ 3267732 h 13749729"/>
              <a:gd name="connsiteX12" fmla="*/ 1622384 w 15391703"/>
              <a:gd name="connsiteY12" fmla="*/ 3844206 h 13749729"/>
              <a:gd name="connsiteX13" fmla="*/ 1625868 w 15391703"/>
              <a:gd name="connsiteY13" fmla="*/ 3840724 h 13749729"/>
              <a:gd name="connsiteX14" fmla="*/ 2580716 w 15391703"/>
              <a:gd name="connsiteY14" fmla="*/ 2885875 h 13749729"/>
              <a:gd name="connsiteX15" fmla="*/ 2584200 w 15391703"/>
              <a:gd name="connsiteY15" fmla="*/ 2882393 h 13749729"/>
              <a:gd name="connsiteX16" fmla="*/ 1025624 w 15391703"/>
              <a:gd name="connsiteY16" fmla="*/ 1323815 h 13749729"/>
              <a:gd name="connsiteX17" fmla="*/ 1595461 w 15391703"/>
              <a:gd name="connsiteY17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4875004 w 15391703"/>
              <a:gd name="connsiteY2" fmla="*/ 12839852 h 13749729"/>
              <a:gd name="connsiteX3" fmla="*/ 5777916 w 15391703"/>
              <a:gd name="connsiteY3" fmla="*/ 13749729 h 13749729"/>
              <a:gd name="connsiteX4" fmla="*/ 3868220 w 15391703"/>
              <a:gd name="connsiteY4" fmla="*/ 13749729 h 13749729"/>
              <a:gd name="connsiteX5" fmla="*/ 0 w 15391703"/>
              <a:gd name="connsiteY5" fmla="*/ 9881510 h 13749729"/>
              <a:gd name="connsiteX6" fmla="*/ 0 w 15391703"/>
              <a:gd name="connsiteY6" fmla="*/ 4138487 h 13749729"/>
              <a:gd name="connsiteX7" fmla="*/ 87580 w 15391703"/>
              <a:gd name="connsiteY7" fmla="*/ 4226067 h 13749729"/>
              <a:gd name="connsiteX8" fmla="*/ 91064 w 15391703"/>
              <a:gd name="connsiteY8" fmla="*/ 4222580 h 13749729"/>
              <a:gd name="connsiteX9" fmla="*/ 91060 w 15391703"/>
              <a:gd name="connsiteY9" fmla="*/ 4222580 h 13749729"/>
              <a:gd name="connsiteX10" fmla="*/ 1045908 w 15391703"/>
              <a:gd name="connsiteY10" fmla="*/ 3267732 h 13749729"/>
              <a:gd name="connsiteX11" fmla="*/ 1622384 w 15391703"/>
              <a:gd name="connsiteY11" fmla="*/ 3844206 h 13749729"/>
              <a:gd name="connsiteX12" fmla="*/ 1625868 w 15391703"/>
              <a:gd name="connsiteY12" fmla="*/ 3840724 h 13749729"/>
              <a:gd name="connsiteX13" fmla="*/ 2580716 w 15391703"/>
              <a:gd name="connsiteY13" fmla="*/ 2885875 h 13749729"/>
              <a:gd name="connsiteX14" fmla="*/ 2584200 w 15391703"/>
              <a:gd name="connsiteY14" fmla="*/ 2882393 h 13749729"/>
              <a:gd name="connsiteX15" fmla="*/ 1025624 w 15391703"/>
              <a:gd name="connsiteY15" fmla="*/ 1323815 h 13749729"/>
              <a:gd name="connsiteX16" fmla="*/ 1595461 w 15391703"/>
              <a:gd name="connsiteY16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777916 w 15391703"/>
              <a:gd name="connsiteY2" fmla="*/ 13749729 h 13749729"/>
              <a:gd name="connsiteX3" fmla="*/ 3868220 w 15391703"/>
              <a:gd name="connsiteY3" fmla="*/ 13749729 h 13749729"/>
              <a:gd name="connsiteX4" fmla="*/ 0 w 15391703"/>
              <a:gd name="connsiteY4" fmla="*/ 9881510 h 13749729"/>
              <a:gd name="connsiteX5" fmla="*/ 0 w 15391703"/>
              <a:gd name="connsiteY5" fmla="*/ 4138487 h 13749729"/>
              <a:gd name="connsiteX6" fmla="*/ 87580 w 15391703"/>
              <a:gd name="connsiteY6" fmla="*/ 4226067 h 13749729"/>
              <a:gd name="connsiteX7" fmla="*/ 91064 w 15391703"/>
              <a:gd name="connsiteY7" fmla="*/ 4222580 h 13749729"/>
              <a:gd name="connsiteX8" fmla="*/ 91060 w 15391703"/>
              <a:gd name="connsiteY8" fmla="*/ 4222580 h 13749729"/>
              <a:gd name="connsiteX9" fmla="*/ 1045908 w 15391703"/>
              <a:gd name="connsiteY9" fmla="*/ 3267732 h 13749729"/>
              <a:gd name="connsiteX10" fmla="*/ 1622384 w 15391703"/>
              <a:gd name="connsiteY10" fmla="*/ 3844206 h 13749729"/>
              <a:gd name="connsiteX11" fmla="*/ 1625868 w 15391703"/>
              <a:gd name="connsiteY11" fmla="*/ 3840724 h 13749729"/>
              <a:gd name="connsiteX12" fmla="*/ 2580716 w 15391703"/>
              <a:gd name="connsiteY12" fmla="*/ 2885875 h 13749729"/>
              <a:gd name="connsiteX13" fmla="*/ 2584200 w 15391703"/>
              <a:gd name="connsiteY13" fmla="*/ 2882393 h 13749729"/>
              <a:gd name="connsiteX14" fmla="*/ 1025624 w 15391703"/>
              <a:gd name="connsiteY14" fmla="*/ 1323815 h 13749729"/>
              <a:gd name="connsiteX15" fmla="*/ 1595461 w 15391703"/>
              <a:gd name="connsiteY15" fmla="*/ 0 h 13749729"/>
              <a:gd name="connsiteX0" fmla="*/ 5777916 w 15391703"/>
              <a:gd name="connsiteY0" fmla="*/ 13749729 h 13841169"/>
              <a:gd name="connsiteX1" fmla="*/ 3868220 w 15391703"/>
              <a:gd name="connsiteY1" fmla="*/ 13749729 h 13841169"/>
              <a:gd name="connsiteX2" fmla="*/ 0 w 15391703"/>
              <a:gd name="connsiteY2" fmla="*/ 9881510 h 13841169"/>
              <a:gd name="connsiteX3" fmla="*/ 0 w 15391703"/>
              <a:gd name="connsiteY3" fmla="*/ 4138487 h 13841169"/>
              <a:gd name="connsiteX4" fmla="*/ 87580 w 15391703"/>
              <a:gd name="connsiteY4" fmla="*/ 4226067 h 13841169"/>
              <a:gd name="connsiteX5" fmla="*/ 91064 w 15391703"/>
              <a:gd name="connsiteY5" fmla="*/ 4222580 h 13841169"/>
              <a:gd name="connsiteX6" fmla="*/ 91060 w 15391703"/>
              <a:gd name="connsiteY6" fmla="*/ 4222580 h 13841169"/>
              <a:gd name="connsiteX7" fmla="*/ 1045908 w 15391703"/>
              <a:gd name="connsiteY7" fmla="*/ 3267732 h 13841169"/>
              <a:gd name="connsiteX8" fmla="*/ 1622384 w 15391703"/>
              <a:gd name="connsiteY8" fmla="*/ 3844206 h 13841169"/>
              <a:gd name="connsiteX9" fmla="*/ 1625868 w 15391703"/>
              <a:gd name="connsiteY9" fmla="*/ 3840724 h 13841169"/>
              <a:gd name="connsiteX10" fmla="*/ 2580716 w 15391703"/>
              <a:gd name="connsiteY10" fmla="*/ 2885875 h 13841169"/>
              <a:gd name="connsiteX11" fmla="*/ 2584200 w 15391703"/>
              <a:gd name="connsiteY11" fmla="*/ 2882393 h 13841169"/>
              <a:gd name="connsiteX12" fmla="*/ 1025624 w 15391703"/>
              <a:gd name="connsiteY12" fmla="*/ 1323815 h 13841169"/>
              <a:gd name="connsiteX13" fmla="*/ 1595461 w 15391703"/>
              <a:gd name="connsiteY13" fmla="*/ 0 h 13841169"/>
              <a:gd name="connsiteX14" fmla="*/ 15391703 w 15391703"/>
              <a:gd name="connsiteY14" fmla="*/ 13748114 h 13841169"/>
              <a:gd name="connsiteX15" fmla="*/ 5869356 w 15391703"/>
              <a:gd name="connsiteY15" fmla="*/ 13841169 h 13841169"/>
              <a:gd name="connsiteX0" fmla="*/ 5777916 w 15391703"/>
              <a:gd name="connsiteY0" fmla="*/ 13749729 h 13749729"/>
              <a:gd name="connsiteX1" fmla="*/ 3868220 w 15391703"/>
              <a:gd name="connsiteY1" fmla="*/ 13749729 h 13749729"/>
              <a:gd name="connsiteX2" fmla="*/ 0 w 15391703"/>
              <a:gd name="connsiteY2" fmla="*/ 9881510 h 13749729"/>
              <a:gd name="connsiteX3" fmla="*/ 0 w 15391703"/>
              <a:gd name="connsiteY3" fmla="*/ 4138487 h 13749729"/>
              <a:gd name="connsiteX4" fmla="*/ 87580 w 15391703"/>
              <a:gd name="connsiteY4" fmla="*/ 4226067 h 13749729"/>
              <a:gd name="connsiteX5" fmla="*/ 91064 w 15391703"/>
              <a:gd name="connsiteY5" fmla="*/ 4222580 h 13749729"/>
              <a:gd name="connsiteX6" fmla="*/ 91060 w 15391703"/>
              <a:gd name="connsiteY6" fmla="*/ 4222580 h 13749729"/>
              <a:gd name="connsiteX7" fmla="*/ 1045908 w 15391703"/>
              <a:gd name="connsiteY7" fmla="*/ 3267732 h 13749729"/>
              <a:gd name="connsiteX8" fmla="*/ 1622384 w 15391703"/>
              <a:gd name="connsiteY8" fmla="*/ 3844206 h 13749729"/>
              <a:gd name="connsiteX9" fmla="*/ 1625868 w 15391703"/>
              <a:gd name="connsiteY9" fmla="*/ 3840724 h 13749729"/>
              <a:gd name="connsiteX10" fmla="*/ 2580716 w 15391703"/>
              <a:gd name="connsiteY10" fmla="*/ 2885875 h 13749729"/>
              <a:gd name="connsiteX11" fmla="*/ 2584200 w 15391703"/>
              <a:gd name="connsiteY11" fmla="*/ 2882393 h 13749729"/>
              <a:gd name="connsiteX12" fmla="*/ 1025624 w 15391703"/>
              <a:gd name="connsiteY12" fmla="*/ 1323815 h 13749729"/>
              <a:gd name="connsiteX13" fmla="*/ 1595461 w 15391703"/>
              <a:gd name="connsiteY13" fmla="*/ 0 h 13749729"/>
              <a:gd name="connsiteX14" fmla="*/ 15391703 w 15391703"/>
              <a:gd name="connsiteY14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045908 w 15391703"/>
              <a:gd name="connsiteY6" fmla="*/ 3267732 h 13749729"/>
              <a:gd name="connsiteX7" fmla="*/ 1622384 w 15391703"/>
              <a:gd name="connsiteY7" fmla="*/ 3844206 h 13749729"/>
              <a:gd name="connsiteX8" fmla="*/ 1625868 w 15391703"/>
              <a:gd name="connsiteY8" fmla="*/ 3840724 h 13749729"/>
              <a:gd name="connsiteX9" fmla="*/ 2580716 w 15391703"/>
              <a:gd name="connsiteY9" fmla="*/ 2885875 h 13749729"/>
              <a:gd name="connsiteX10" fmla="*/ 2584200 w 15391703"/>
              <a:gd name="connsiteY10" fmla="*/ 2882393 h 13749729"/>
              <a:gd name="connsiteX11" fmla="*/ 1025624 w 15391703"/>
              <a:gd name="connsiteY11" fmla="*/ 1323815 h 13749729"/>
              <a:gd name="connsiteX12" fmla="*/ 1595461 w 15391703"/>
              <a:gd name="connsiteY12" fmla="*/ 0 h 13749729"/>
              <a:gd name="connsiteX13" fmla="*/ 15391703 w 15391703"/>
              <a:gd name="connsiteY13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2580716 w 15391703"/>
              <a:gd name="connsiteY8" fmla="*/ 2885875 h 13749729"/>
              <a:gd name="connsiteX9" fmla="*/ 2584200 w 15391703"/>
              <a:gd name="connsiteY9" fmla="*/ 2882393 h 13749729"/>
              <a:gd name="connsiteX10" fmla="*/ 1025624 w 15391703"/>
              <a:gd name="connsiteY10" fmla="*/ 1323815 h 13749729"/>
              <a:gd name="connsiteX11" fmla="*/ 1595461 w 15391703"/>
              <a:gd name="connsiteY11" fmla="*/ 0 h 13749729"/>
              <a:gd name="connsiteX12" fmla="*/ 15391703 w 15391703"/>
              <a:gd name="connsiteY12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2580716 w 15391703"/>
              <a:gd name="connsiteY8" fmla="*/ 2885875 h 13749729"/>
              <a:gd name="connsiteX9" fmla="*/ 1025624 w 15391703"/>
              <a:gd name="connsiteY9" fmla="*/ 1323815 h 13749729"/>
              <a:gd name="connsiteX10" fmla="*/ 1595461 w 15391703"/>
              <a:gd name="connsiteY10" fmla="*/ 0 h 13749729"/>
              <a:gd name="connsiteX11" fmla="*/ 15391703 w 15391703"/>
              <a:gd name="connsiteY11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1025624 w 15391703"/>
              <a:gd name="connsiteY8" fmla="*/ 1323815 h 13749729"/>
              <a:gd name="connsiteX9" fmla="*/ 1595461 w 15391703"/>
              <a:gd name="connsiteY9" fmla="*/ 0 h 13749729"/>
              <a:gd name="connsiteX10" fmla="*/ 15391703 w 15391703"/>
              <a:gd name="connsiteY10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1595461 w 15391703"/>
              <a:gd name="connsiteY8" fmla="*/ 0 h 13749729"/>
              <a:gd name="connsiteX9" fmla="*/ 15391703 w 15391703"/>
              <a:gd name="connsiteY9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1622384 w 15391703"/>
              <a:gd name="connsiteY5" fmla="*/ 3844206 h 13749729"/>
              <a:gd name="connsiteX6" fmla="*/ 1625868 w 15391703"/>
              <a:gd name="connsiteY6" fmla="*/ 3840724 h 13749729"/>
              <a:gd name="connsiteX7" fmla="*/ 1595461 w 15391703"/>
              <a:gd name="connsiteY7" fmla="*/ 0 h 13749729"/>
              <a:gd name="connsiteX8" fmla="*/ 15391703 w 15391703"/>
              <a:gd name="connsiteY8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1622384 w 15391703"/>
              <a:gd name="connsiteY5" fmla="*/ 3844206 h 13749729"/>
              <a:gd name="connsiteX6" fmla="*/ 1595461 w 15391703"/>
              <a:gd name="connsiteY6" fmla="*/ 0 h 13749729"/>
              <a:gd name="connsiteX7" fmla="*/ 15391703 w 15391703"/>
              <a:gd name="connsiteY7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1595461 w 15391703"/>
              <a:gd name="connsiteY5" fmla="*/ 0 h 13749729"/>
              <a:gd name="connsiteX6" fmla="*/ 15391703 w 15391703"/>
              <a:gd name="connsiteY6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1595461 w 15391703"/>
              <a:gd name="connsiteY4" fmla="*/ 0 h 13749729"/>
              <a:gd name="connsiteX5" fmla="*/ 15391703 w 15391703"/>
              <a:gd name="connsiteY5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1595461 w 15391703"/>
              <a:gd name="connsiteY3" fmla="*/ 0 h 13749729"/>
              <a:gd name="connsiteX4" fmla="*/ 15391703 w 15391703"/>
              <a:gd name="connsiteY4" fmla="*/ 13748114 h 13749729"/>
              <a:gd name="connsiteX0" fmla="*/ 3900304 w 15423787"/>
              <a:gd name="connsiteY0" fmla="*/ 13749729 h 13749729"/>
              <a:gd name="connsiteX1" fmla="*/ 32084 w 15423787"/>
              <a:gd name="connsiteY1" fmla="*/ 9881510 h 13749729"/>
              <a:gd name="connsiteX2" fmla="*/ 0 w 15423787"/>
              <a:gd name="connsiteY2" fmla="*/ 63792 h 13749729"/>
              <a:gd name="connsiteX3" fmla="*/ 1627545 w 15423787"/>
              <a:gd name="connsiteY3" fmla="*/ 0 h 13749729"/>
              <a:gd name="connsiteX4" fmla="*/ 15423787 w 15423787"/>
              <a:gd name="connsiteY4" fmla="*/ 13748114 h 13749729"/>
              <a:gd name="connsiteX0" fmla="*/ 3957416 w 15480899"/>
              <a:gd name="connsiteY0" fmla="*/ 13749729 h 13749729"/>
              <a:gd name="connsiteX1" fmla="*/ 89196 w 15480899"/>
              <a:gd name="connsiteY1" fmla="*/ 9881510 h 13749729"/>
              <a:gd name="connsiteX2" fmla="*/ 0 w 15480899"/>
              <a:gd name="connsiteY2" fmla="*/ 45719 h 13749729"/>
              <a:gd name="connsiteX3" fmla="*/ 1684657 w 15480899"/>
              <a:gd name="connsiteY3" fmla="*/ 0 h 13749729"/>
              <a:gd name="connsiteX4" fmla="*/ 15480899 w 15480899"/>
              <a:gd name="connsiteY4" fmla="*/ 13748114 h 1374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899" h="13749729">
                <a:moveTo>
                  <a:pt x="3957416" y="13749729"/>
                </a:moveTo>
                <a:lnTo>
                  <a:pt x="89196" y="9881510"/>
                </a:lnTo>
                <a:lnTo>
                  <a:pt x="0" y="45719"/>
                </a:lnTo>
                <a:lnTo>
                  <a:pt x="1684657" y="0"/>
                </a:lnTo>
                <a:lnTo>
                  <a:pt x="15480899" y="13748114"/>
                </a:lnTo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800" dirty="0"/>
            </a:lvl1pPr>
          </a:lstStyle>
          <a:p>
            <a:pPr lvl="0" algn="ctr"/>
            <a:endParaRPr lang="ru-RU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8888077E-D0AF-4465-AB5E-0BAE4BD017A6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69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Main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5235E8ED-01DC-2A44-ABB1-58BF8AD4AB1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0"/>
            <a:ext cx="7585077" cy="13717588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1600" dirty="0">
                <a:latin typeface="Tahoma" panose="020B0604030504040204" pitchFamily="34" charset="0"/>
              </a:defRPr>
            </a:lvl1pPr>
          </a:lstStyle>
          <a:p>
            <a:pPr lvl="0" algn="ctr"/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BBE0B44-7CE7-FF4E-910E-810823942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9171" y="1170000"/>
            <a:ext cx="13976042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YOUR TOP SLIDE</a:t>
            </a:r>
            <a:endParaRPr lang="ru-RU" dirty="0"/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5A46628C-5AEB-C34E-83BE-D77A4BC9B4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49171" y="4050482"/>
            <a:ext cx="13976042" cy="85689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1A5BD5E4-4132-4B20-A339-39DE65195598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979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Main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5235E8ED-01DC-2A44-ABB1-58BF8AD4AB1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6802099" y="0"/>
            <a:ext cx="7585077" cy="13717588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1600" dirty="0"/>
            </a:lvl1pPr>
          </a:lstStyle>
          <a:p>
            <a:pPr lvl="0"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BBE0B44-7CE7-FF4E-910E-810823942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1921" y="1170000"/>
            <a:ext cx="13976042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YOUR TOP SLIDE</a:t>
            </a:r>
            <a:endParaRPr lang="ru-RU" dirty="0"/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5A46628C-5AEB-C34E-83BE-D77A4BC9B4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1921" y="4050482"/>
            <a:ext cx="13976042" cy="8137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513502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601999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quarter" idx="16" hasCustomPrompt="1"/>
          </p:nvPr>
        </p:nvSpPr>
        <p:spPr>
          <a:xfrm>
            <a:off x="13278210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FAAC8F98-21B4-4C09-B9A7-0B871B25BB24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E84FF69-AE9A-44BA-84EA-D55369AAF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1036210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834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lums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601999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457200" lvl="0" indent="-457200">
              <a:lnSpc>
                <a:spcPct val="150000"/>
              </a:lnSpc>
            </a:pPr>
            <a:r>
              <a:rPr lang="en-US" dirty="0"/>
              <a:t>Example text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quarter" idx="16" hasCustomPrompt="1"/>
          </p:nvPr>
        </p:nvSpPr>
        <p:spPr>
          <a:xfrm>
            <a:off x="13278210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457200" lvl="0" indent="-457200">
              <a:lnSpc>
                <a:spcPct val="150000"/>
              </a:lnSpc>
            </a:pPr>
            <a:r>
              <a:rPr lang="en-US" dirty="0"/>
              <a:t>Example text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FAAC8F98-21B4-4C09-B9A7-0B871B25BB24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E84FF69-AE9A-44BA-84EA-D55369AAF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1036210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kern="1200" cap="none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NAME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319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Main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5235E8ED-01DC-2A44-ABB1-58BF8AD4AB1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-1" y="7578875"/>
            <a:ext cx="24387177" cy="6138714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1600" dirty="0">
                <a:latin typeface="+mj-lt"/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BBE0B44-7CE7-FF4E-910E-810823942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1248850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kern="1200" cap="none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NAME YOUR TOP SLIDE</a:t>
            </a:r>
            <a:endParaRPr lang="ru-RU" dirty="0"/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5A46628C-5AEB-C34E-83BE-D77A4BC9B4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1921" y="4050482"/>
            <a:ext cx="21248850" cy="25922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4FAECE92-1B5A-F548-A06B-CE311F3A3730}"/>
              </a:ext>
            </a:extLst>
          </p:cNvPr>
          <p:cNvSpPr txBox="1">
            <a:spLocks/>
          </p:cNvSpPr>
          <p:nvPr userDrawn="1"/>
        </p:nvSpPr>
        <p:spPr>
          <a:xfrm>
            <a:off x="21914668" y="12653268"/>
            <a:ext cx="2492466" cy="818525"/>
          </a:xfrm>
          <a:prstGeom prst="rect">
            <a:avLst/>
          </a:prstGeom>
        </p:spPr>
        <p:txBody>
          <a:bodyPr rIns="431994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402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320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Tahoma" charset="0"/>
                <a:cs typeface="Tahoma" charset="0"/>
              </a:rPr>
              <a:pPr algn="r" defTabSz="2438402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320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208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643A-56EB-426D-BB6A-D068C56E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2EC-9F12-4EFF-906D-0A6717395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1912A-8D51-4626-9AD7-95088CB5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D63-17DD-434B-845A-B0022FFCC22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43B1B-0A89-4EB3-858A-ECDEC3BF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0844-474C-4CC4-AA77-64A2EAAF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5CD-BE5E-4768-82C7-3D5419C9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22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Main_9">
  <p:cSld name="43_Main_9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9"/>
          <p:cNvSpPr>
            <a:spLocks noGrp="1"/>
          </p:cNvSpPr>
          <p:nvPr>
            <p:ph type="pic" idx="2"/>
          </p:nvPr>
        </p:nvSpPr>
        <p:spPr>
          <a:xfrm>
            <a:off x="16802098" y="0"/>
            <a:ext cx="7585077" cy="13717588"/>
          </a:xfrm>
          <a:prstGeom prst="rect">
            <a:avLst/>
          </a:prstGeom>
          <a:solidFill>
            <a:srgbClr val="EEEEEF"/>
          </a:solidFill>
          <a:ln>
            <a:noFill/>
          </a:ln>
        </p:spPr>
      </p:sp>
      <p:sp>
        <p:nvSpPr>
          <p:cNvPr id="76" name="Google Shape;76;p219"/>
          <p:cNvSpPr txBox="1">
            <a:spLocks noGrp="1"/>
          </p:cNvSpPr>
          <p:nvPr>
            <p:ph type="title"/>
          </p:nvPr>
        </p:nvSpPr>
        <p:spPr>
          <a:xfrm>
            <a:off x="1601921" y="1170000"/>
            <a:ext cx="13976041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  <a:defRPr sz="6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219"/>
          <p:cNvSpPr txBox="1">
            <a:spLocks noGrp="1"/>
          </p:cNvSpPr>
          <p:nvPr>
            <p:ph type="body" idx="1"/>
          </p:nvPr>
        </p:nvSpPr>
        <p:spPr>
          <a:xfrm>
            <a:off x="1601921" y="4050482"/>
            <a:ext cx="13976041" cy="813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272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19"/>
          <p:cNvSpPr txBox="1"/>
          <p:nvPr/>
        </p:nvSpPr>
        <p:spPr>
          <a:xfrm>
            <a:off x="21842659" y="12907466"/>
            <a:ext cx="2492467" cy="81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32000" bIns="457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8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1125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reaker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0459" y="6498754"/>
            <a:ext cx="7632848" cy="51845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91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_Colour">
    <p:bg>
      <p:bgPr>
        <a:gradFill>
          <a:gsLst>
            <a:gs pos="6000">
              <a:schemeClr val="accent2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310625" y="5202610"/>
            <a:ext cx="13765923" cy="3973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10000" b="1" i="0" kern="1200" spc="0" baseline="0" dirty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345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0666296" cy="144016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8176027-EFD5-1A4C-B3F3-DE92C312D23C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269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1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emen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2467" y="4266506"/>
            <a:ext cx="7632848" cy="5184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48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085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ement_Cem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310625" y="5202610"/>
            <a:ext cx="13765923" cy="3973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055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part_widt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0666296" cy="144016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2000" y="4050000"/>
            <a:ext cx="15193688" cy="878497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7BAA2DB1-69C0-416D-9AE3-F1780CC7B9E5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67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_par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0666296" cy="144016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2000" y="4050000"/>
            <a:ext cx="15193688" cy="8784977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457200" lvl="0" indent="-457200">
              <a:lnSpc>
                <a:spcPct val="150000"/>
              </a:lnSpc>
            </a:pPr>
            <a:r>
              <a:rPr lang="en-US" dirty="0"/>
              <a:t>Example text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7BAA2DB1-69C0-416D-9AE3-F1780CC7B9E5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26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ri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59303" y="109828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059303" y="4680000"/>
            <a:ext cx="8431428" cy="7291402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8D1888D2-B333-4603-820E-6B736C0F3170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5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688BED6-5DF6-46A7-AEC1-E72600CDE83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5" y="13123490"/>
            <a:ext cx="2160240" cy="326229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2EE9BB-4DCC-416A-A515-B8B5D63D8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4375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9080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54" r:id="rId1"/>
    <p:sldLayoutId id="2147485789" r:id="rId2"/>
    <p:sldLayoutId id="2147486055" r:id="rId3"/>
    <p:sldLayoutId id="2147486014" r:id="rId4"/>
    <p:sldLayoutId id="2147486016" r:id="rId5"/>
    <p:sldLayoutId id="2147485243" r:id="rId6"/>
    <p:sldLayoutId id="2147485788" r:id="rId7"/>
    <p:sldLayoutId id="2147486063" r:id="rId8"/>
    <p:sldLayoutId id="2147485680" r:id="rId9"/>
    <p:sldLayoutId id="2147485678" r:id="rId10"/>
    <p:sldLayoutId id="2147485994" r:id="rId11"/>
    <p:sldLayoutId id="2147485995" r:id="rId12"/>
    <p:sldLayoutId id="2147485803" r:id="rId13"/>
    <p:sldLayoutId id="2147485802" r:id="rId14"/>
    <p:sldLayoutId id="2147484520" r:id="rId15"/>
    <p:sldLayoutId id="2147486064" r:id="rId16"/>
    <p:sldLayoutId id="2147485801" r:id="rId17"/>
    <p:sldLayoutId id="2147486095" r:id="rId18"/>
    <p:sldLayoutId id="2147486096" r:id="rId19"/>
  </p:sldLayoutIdLst>
  <p:hf hdr="0"/>
  <p:txStyles>
    <p:titleStyle>
      <a:lvl1pPr algn="ctr" defTabSz="2438645" rtl="0" eaLnBrk="1" latinLnBrk="0" hangingPunct="1">
        <a:spcBef>
          <a:spcPct val="0"/>
        </a:spcBef>
        <a:buNone/>
        <a:defRPr sz="11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438645" rtl="0" eaLnBrk="1" latinLnBrk="0" hangingPunct="1">
        <a:spcBef>
          <a:spcPct val="20000"/>
        </a:spcBef>
        <a:buFont typeface="Wingdings" panose="05000000000000000000" pitchFamily="2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1981398" indent="-762077" algn="l" defTabSz="2438645" rtl="0" eaLnBrk="1" latinLnBrk="0" hangingPunct="1">
        <a:spcBef>
          <a:spcPct val="20000"/>
        </a:spcBef>
        <a:buFont typeface="Symbol" panose="05050102010706020507" pitchFamily="18" charset="2"/>
        <a:buChar char="-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3048305" indent="-609660" algn="l" defTabSz="2438645" rtl="0" eaLnBrk="1" latinLnBrk="0" hangingPunct="1">
        <a:spcBef>
          <a:spcPct val="20000"/>
        </a:spcBef>
        <a:buFont typeface="Symbol" panose="05050102010706020507" pitchFamily="18" charset="2"/>
        <a:buChar char="-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426762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948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6706271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6pPr>
      <a:lvl7pPr marL="792559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7pPr>
      <a:lvl8pPr marL="914491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8pPr>
      <a:lvl9pPr marL="1036423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2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645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966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288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61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93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5253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574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5" userDrawn="1">
          <p15:clr>
            <a:srgbClr val="F26B43"/>
          </p15:clr>
        </p15:guide>
        <p15:guide id="2" pos="7681" userDrawn="1">
          <p15:clr>
            <a:srgbClr val="F26B43"/>
          </p15:clr>
        </p15:guide>
        <p15:guide id="3" orient="horz" pos="4321" userDrawn="1">
          <p15:clr>
            <a:srgbClr val="F26B43"/>
          </p15:clr>
        </p15:guide>
        <p15:guide id="4" orient="horz" pos="1236" userDrawn="1">
          <p15:clr>
            <a:srgbClr val="F26B43"/>
          </p15:clr>
        </p15:guide>
        <p15:guide id="5" pos="1005" userDrawn="1">
          <p15:clr>
            <a:srgbClr val="F26B43"/>
          </p15:clr>
        </p15:guide>
        <p15:guide id="6" pos="143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9">
            <a:extLst>
              <a:ext uri="{FF2B5EF4-FFF2-40B4-BE49-F238E27FC236}">
                <a16:creationId xmlns:a16="http://schemas.microsoft.com/office/drawing/2014/main" id="{B3A8C273-0DD7-F7FF-8D58-63CCE598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507" y="4914578"/>
            <a:ext cx="19010633" cy="5184775"/>
          </a:xfrm>
        </p:spPr>
        <p:txBody>
          <a:bodyPr/>
          <a:lstStyle/>
          <a:p>
            <a:r>
              <a:rPr lang="de-DE" sz="8000" dirty="0"/>
              <a:t>Generative Adversarial Networks - Workshop</a:t>
            </a:r>
            <a:br>
              <a:rPr lang="en-US" sz="4800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36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8D40-6F9F-A64A-B9B2-9E69CF40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Applications of GANs - StyleGAN</a:t>
            </a:r>
          </a:p>
        </p:txBody>
      </p:sp>
      <p:pic>
        <p:nvPicPr>
          <p:cNvPr id="4" name="Picture 3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A7E96D0D-D4FA-6E4B-A8F8-04D874E9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35" y="3042370"/>
            <a:ext cx="20443861" cy="87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2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BFAA-CE60-D04C-8564-BF077E0D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Applications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of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GANs– Data Augmentation </a:t>
            </a:r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for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Classification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Tasks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C1DE232-C484-A747-B071-749B8F0A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130" y="3844235"/>
            <a:ext cx="10362220" cy="4239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A29007-069E-0948-9235-34842C343101}"/>
              </a:ext>
            </a:extLst>
          </p:cNvPr>
          <p:cNvSpPr/>
          <p:nvPr/>
        </p:nvSpPr>
        <p:spPr>
          <a:xfrm>
            <a:off x="1605480" y="4194498"/>
            <a:ext cx="1094814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Credit Card Fraud Detection:</a:t>
            </a:r>
          </a:p>
          <a:p>
            <a:endParaRPr lang="en-GB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492 frauds/ total 284,807 transactions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Highly imbalanced, frauds are only 0.172% of all transactions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AC953-D30E-8B47-BAC9-32D87E995926}"/>
              </a:ext>
            </a:extLst>
          </p:cNvPr>
          <p:cNvSpPr txBox="1"/>
          <p:nvPr/>
        </p:nvSpPr>
        <p:spPr>
          <a:xfrm>
            <a:off x="15217923" y="8442970"/>
            <a:ext cx="6383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Classification Results using Augmented Data  </a:t>
            </a:r>
          </a:p>
        </p:txBody>
      </p:sp>
    </p:spTree>
    <p:extLst>
      <p:ext uri="{BB962C8B-B14F-4D97-AF65-F5344CB8AC3E}">
        <p14:creationId xmlns:p14="http://schemas.microsoft.com/office/powerpoint/2010/main" val="1686500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D531-601D-1C47-9742-9DC6E16E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Applications of GANs – Imagen 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5402294-F982-169B-E81C-E78EE6094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25430" r="50000" b="22281"/>
          <a:stretch/>
        </p:blipFill>
        <p:spPr>
          <a:xfrm>
            <a:off x="3552627" y="3870461"/>
            <a:ext cx="6624737" cy="7874019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2E5FA54-F3C0-81A3-ABE2-FA9D039BC2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23" t="26060" b="22281"/>
          <a:stretch/>
        </p:blipFill>
        <p:spPr>
          <a:xfrm>
            <a:off x="13676238" y="3870461"/>
            <a:ext cx="6624737" cy="78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D531-601D-1C47-9742-9DC6E16E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RGAN and RCGAN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814D2EA-7195-2D55-B28E-06C053A45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/>
          <a:stretch/>
        </p:blipFill>
        <p:spPr>
          <a:xfrm>
            <a:off x="7919214" y="4050482"/>
            <a:ext cx="5524411" cy="5616624"/>
          </a:xfrm>
          <a:prstGeom prst="rect">
            <a:avLst/>
          </a:prstGeom>
        </p:spPr>
      </p:pic>
      <p:pic>
        <p:nvPicPr>
          <p:cNvPr id="7" name="Picture 6" descr="Whiteboard&#10;&#10;Description automatically generated with low confidence">
            <a:extLst>
              <a:ext uri="{FF2B5EF4-FFF2-40B4-BE49-F238E27FC236}">
                <a16:creationId xmlns:a16="http://schemas.microsoft.com/office/drawing/2014/main" id="{54406B9C-D834-805B-4741-669045300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91" y="2966905"/>
            <a:ext cx="5282059" cy="820272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F1E407-E3F3-FBA2-52CA-A9E7BD1A2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t="34880" r="50000" b="34881"/>
          <a:stretch/>
        </p:blipFill>
        <p:spPr>
          <a:xfrm>
            <a:off x="13443625" y="4050482"/>
            <a:ext cx="10397045" cy="60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D7C8-C5E7-0A4C-B50C-DF21967F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625" y="5202611"/>
            <a:ext cx="15811954" cy="3888432"/>
          </a:xfrm>
        </p:spPr>
        <p:txBody>
          <a:bodyPr/>
          <a:lstStyle/>
          <a:p>
            <a:r>
              <a:rPr lang="en-US" dirty="0"/>
              <a:t>Play with GANs</a:t>
            </a:r>
            <a:br>
              <a:rPr lang="en-US" dirty="0"/>
            </a:br>
            <a:br>
              <a:rPr lang="en-US" dirty="0"/>
            </a:br>
            <a:r>
              <a:rPr lang="en-US" sz="5400" dirty="0"/>
              <a:t>https://</a:t>
            </a:r>
            <a:r>
              <a:rPr lang="en-US" sz="5400" dirty="0" err="1"/>
              <a:t>huggingface.co</a:t>
            </a:r>
            <a:r>
              <a:rPr lang="en-US" sz="5400" dirty="0"/>
              <a:t>/spaces/</a:t>
            </a:r>
            <a:r>
              <a:rPr lang="en-US" sz="5400" dirty="0" err="1"/>
              <a:t>gradio</a:t>
            </a:r>
            <a:r>
              <a:rPr lang="en-US" sz="5400" dirty="0"/>
              <a:t>/</a:t>
            </a:r>
            <a:r>
              <a:rPr lang="en-US" sz="5400" dirty="0" err="1"/>
              <a:t>GANsNRoses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26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20DD6-A9A6-A472-9CA1-33E4FE42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GANsNRoses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B023F1-347E-1F41-8B7A-A7078C387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99" y="2898354"/>
            <a:ext cx="20460928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5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59118B-4034-4C3F-A537-183C00AA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GANs Libraries </a:t>
            </a:r>
            <a:r>
              <a:rPr lang="de-DE" dirty="0" err="1"/>
              <a:t>and</a:t>
            </a:r>
            <a:r>
              <a:rPr lang="de-DE" dirty="0"/>
              <a:t> Tools </a:t>
            </a:r>
          </a:p>
        </p:txBody>
      </p:sp>
    </p:spTree>
    <p:extLst>
      <p:ext uri="{BB962C8B-B14F-4D97-AF65-F5344CB8AC3E}">
        <p14:creationId xmlns:p14="http://schemas.microsoft.com/office/powerpoint/2010/main" val="1472491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4"/>
          <p:cNvSpPr txBox="1">
            <a:spLocks noGrp="1"/>
          </p:cNvSpPr>
          <p:nvPr>
            <p:ph type="title"/>
          </p:nvPr>
        </p:nvSpPr>
        <p:spPr>
          <a:xfrm>
            <a:off x="1601921" y="1170000"/>
            <a:ext cx="13976041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</a:pPr>
            <a:r>
              <a:rPr lang="en-US" dirty="0"/>
              <a:t>Libraries and Tools</a:t>
            </a:r>
            <a:endParaRPr dirty="0"/>
          </a:p>
        </p:txBody>
      </p:sp>
      <p:grpSp>
        <p:nvGrpSpPr>
          <p:cNvPr id="956" name="Google Shape;956;p64"/>
          <p:cNvGrpSpPr/>
          <p:nvPr/>
        </p:nvGrpSpPr>
        <p:grpSpPr>
          <a:xfrm>
            <a:off x="2233017" y="3740558"/>
            <a:ext cx="13033447" cy="531682"/>
            <a:chOff x="888331" y="3916130"/>
            <a:chExt cx="13033447" cy="531682"/>
          </a:xfrm>
        </p:grpSpPr>
        <p:sp>
          <p:nvSpPr>
            <p:cNvPr id="957" name="Google Shape;957;p64"/>
            <p:cNvSpPr txBox="1"/>
            <p:nvPr/>
          </p:nvSpPr>
          <p:spPr>
            <a:xfrm>
              <a:off x="1824435" y="3916130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Tensorflow</a:t>
              </a:r>
              <a:endParaRPr sz="3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9" name="Google Shape;959;p64"/>
            <p:cNvSpPr/>
            <p:nvPr/>
          </p:nvSpPr>
          <p:spPr>
            <a:xfrm>
              <a:off x="888331" y="4015764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/>
            </a:p>
          </p:txBody>
        </p:sp>
      </p:grpSp>
      <p:grpSp>
        <p:nvGrpSpPr>
          <p:cNvPr id="960" name="Google Shape;960;p64"/>
          <p:cNvGrpSpPr/>
          <p:nvPr/>
        </p:nvGrpSpPr>
        <p:grpSpPr>
          <a:xfrm>
            <a:off x="2224660" y="5219519"/>
            <a:ext cx="13033447" cy="510693"/>
            <a:chOff x="888331" y="6429798"/>
            <a:chExt cx="13033447" cy="510693"/>
          </a:xfrm>
        </p:grpSpPr>
        <p:sp>
          <p:nvSpPr>
            <p:cNvPr id="961" name="Google Shape;961;p64"/>
            <p:cNvSpPr txBox="1"/>
            <p:nvPr/>
          </p:nvSpPr>
          <p:spPr>
            <a:xfrm>
              <a:off x="1824435" y="6429798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PyTorch</a:t>
              </a:r>
              <a:endParaRPr sz="3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888331" y="6508443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/>
            </a:p>
          </p:txBody>
        </p:sp>
      </p:grpSp>
      <p:grpSp>
        <p:nvGrpSpPr>
          <p:cNvPr id="964" name="Google Shape;964;p64"/>
          <p:cNvGrpSpPr/>
          <p:nvPr/>
        </p:nvGrpSpPr>
        <p:grpSpPr>
          <a:xfrm>
            <a:off x="9673307" y="3756561"/>
            <a:ext cx="13033447" cy="520424"/>
            <a:chOff x="888331" y="8574544"/>
            <a:chExt cx="13033447" cy="520424"/>
          </a:xfrm>
        </p:grpSpPr>
        <p:sp>
          <p:nvSpPr>
            <p:cNvPr id="965" name="Google Shape;965;p64"/>
            <p:cNvSpPr txBox="1"/>
            <p:nvPr/>
          </p:nvSpPr>
          <p:spPr>
            <a:xfrm>
              <a:off x="1824435" y="8574544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TorchGAN</a:t>
              </a:r>
              <a:r>
                <a:rPr lang="en-US" sz="3200" b="1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- tutorial	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https://</a:t>
              </a:r>
              <a:r>
                <a:rPr lang="en-GB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github.com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GB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torchgan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GB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torchgan</a:t>
              </a:r>
              <a:endParaRPr sz="32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dirty="0"/>
            </a:p>
          </p:txBody>
        </p:sp>
      </p:grpSp>
      <p:grpSp>
        <p:nvGrpSpPr>
          <p:cNvPr id="16" name="Google Shape;964;p64">
            <a:extLst>
              <a:ext uri="{FF2B5EF4-FFF2-40B4-BE49-F238E27FC236}">
                <a16:creationId xmlns:a16="http://schemas.microsoft.com/office/drawing/2014/main" id="{0E5AF5D4-8BA4-664C-A051-3F383DF6DC1A}"/>
              </a:ext>
            </a:extLst>
          </p:cNvPr>
          <p:cNvGrpSpPr/>
          <p:nvPr/>
        </p:nvGrpSpPr>
        <p:grpSpPr>
          <a:xfrm>
            <a:off x="9673307" y="5163378"/>
            <a:ext cx="13033447" cy="520424"/>
            <a:chOff x="888331" y="8574544"/>
            <a:chExt cx="13033447" cy="520424"/>
          </a:xfrm>
        </p:grpSpPr>
        <p:sp>
          <p:nvSpPr>
            <p:cNvPr id="17" name="Google Shape;965;p64">
              <a:extLst>
                <a:ext uri="{FF2B5EF4-FFF2-40B4-BE49-F238E27FC236}">
                  <a16:creationId xmlns:a16="http://schemas.microsoft.com/office/drawing/2014/main" id="{4548A4FA-6AFD-874D-97B2-075419A0F106}"/>
                </a:ext>
              </a:extLst>
            </p:cNvPr>
            <p:cNvSpPr txBox="1"/>
            <p:nvPr/>
          </p:nvSpPr>
          <p:spPr>
            <a:xfrm>
              <a:off x="1824435" y="8574544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IBM GAN Toolkit	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https://</a:t>
              </a:r>
              <a:r>
                <a:rPr lang="en-GB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github.com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/IBM/</a:t>
              </a:r>
              <a:r>
                <a:rPr lang="en-GB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gan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-toolkit</a:t>
              </a:r>
              <a:endParaRPr sz="32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" name="Google Shape;967;p64">
              <a:extLst>
                <a:ext uri="{FF2B5EF4-FFF2-40B4-BE49-F238E27FC236}">
                  <a16:creationId xmlns:a16="http://schemas.microsoft.com/office/drawing/2014/main" id="{14F05900-87B8-4F43-8EA0-3478B87ABC01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 dirty="0"/>
            </a:p>
          </p:txBody>
        </p:sp>
      </p:grpSp>
      <p:grpSp>
        <p:nvGrpSpPr>
          <p:cNvPr id="19" name="Google Shape;964;p64">
            <a:extLst>
              <a:ext uri="{FF2B5EF4-FFF2-40B4-BE49-F238E27FC236}">
                <a16:creationId xmlns:a16="http://schemas.microsoft.com/office/drawing/2014/main" id="{44424B2C-980C-6A42-B492-164AD756C695}"/>
              </a:ext>
            </a:extLst>
          </p:cNvPr>
          <p:cNvGrpSpPr/>
          <p:nvPr/>
        </p:nvGrpSpPr>
        <p:grpSpPr>
          <a:xfrm>
            <a:off x="9673307" y="6710321"/>
            <a:ext cx="13033447" cy="520425"/>
            <a:chOff x="888331" y="8574543"/>
            <a:chExt cx="13033447" cy="520425"/>
          </a:xfrm>
        </p:grpSpPr>
        <p:sp>
          <p:nvSpPr>
            <p:cNvPr id="20" name="Google Shape;965;p64">
              <a:extLst>
                <a:ext uri="{FF2B5EF4-FFF2-40B4-BE49-F238E27FC236}">
                  <a16:creationId xmlns:a16="http://schemas.microsoft.com/office/drawing/2014/main" id="{00B32DC9-9ACD-FE41-8000-F59696F71A32}"/>
                </a:ext>
              </a:extLst>
            </p:cNvPr>
            <p:cNvSpPr txBox="1"/>
            <p:nvPr/>
          </p:nvSpPr>
          <p:spPr>
            <a:xfrm>
              <a:off x="1824435" y="8574543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lvl="0"/>
              <a:r>
                <a:rPr lang="en-US" sz="3200" b="1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NV Labs </a:t>
              </a: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Imaginaire</a:t>
              </a:r>
              <a:r>
                <a:rPr lang="en-US" sz="3200" b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	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https://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github.com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NVlabs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imaginaire</a:t>
              </a:r>
              <a:endParaRPr sz="32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" name="Google Shape;967;p64">
              <a:extLst>
                <a:ext uri="{FF2B5EF4-FFF2-40B4-BE49-F238E27FC236}">
                  <a16:creationId xmlns:a16="http://schemas.microsoft.com/office/drawing/2014/main" id="{33006ED8-425E-094D-A8F9-D4A68CC25B60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dirty="0"/>
            </a:p>
          </p:txBody>
        </p:sp>
      </p:grpSp>
      <p:grpSp>
        <p:nvGrpSpPr>
          <p:cNvPr id="22" name="Google Shape;964;p64">
            <a:extLst>
              <a:ext uri="{FF2B5EF4-FFF2-40B4-BE49-F238E27FC236}">
                <a16:creationId xmlns:a16="http://schemas.microsoft.com/office/drawing/2014/main" id="{08FCB693-5EEB-5444-9941-B61246C937B2}"/>
              </a:ext>
            </a:extLst>
          </p:cNvPr>
          <p:cNvGrpSpPr/>
          <p:nvPr/>
        </p:nvGrpSpPr>
        <p:grpSpPr>
          <a:xfrm>
            <a:off x="9673307" y="8094076"/>
            <a:ext cx="13033447" cy="520426"/>
            <a:chOff x="888331" y="8574542"/>
            <a:chExt cx="13033447" cy="520426"/>
          </a:xfrm>
        </p:grpSpPr>
        <p:sp>
          <p:nvSpPr>
            <p:cNvPr id="23" name="Google Shape;965;p64">
              <a:extLst>
                <a:ext uri="{FF2B5EF4-FFF2-40B4-BE49-F238E27FC236}">
                  <a16:creationId xmlns:a16="http://schemas.microsoft.com/office/drawing/2014/main" id="{176E50D5-625C-E146-9FCE-B7AD9E4F87A3}"/>
                </a:ext>
              </a:extLst>
            </p:cNvPr>
            <p:cNvSpPr txBox="1"/>
            <p:nvPr/>
          </p:nvSpPr>
          <p:spPr>
            <a:xfrm>
              <a:off x="1824435" y="8574542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lvl="0"/>
              <a:r>
                <a:rPr lang="en-US" sz="3200" b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Mimicry 		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https://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github.com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kwotsin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/mimicry</a:t>
              </a:r>
              <a:endParaRPr sz="32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" name="Google Shape;967;p64">
              <a:extLst>
                <a:ext uri="{FF2B5EF4-FFF2-40B4-BE49-F238E27FC236}">
                  <a16:creationId xmlns:a16="http://schemas.microsoft.com/office/drawing/2014/main" id="{9E1291A4-5E5A-814B-84A7-CB622EFF7FCB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4</a:t>
              </a:r>
              <a:endParaRPr dirty="0"/>
            </a:p>
          </p:txBody>
        </p:sp>
      </p:grpSp>
      <p:grpSp>
        <p:nvGrpSpPr>
          <p:cNvPr id="25" name="Google Shape;964;p64">
            <a:extLst>
              <a:ext uri="{FF2B5EF4-FFF2-40B4-BE49-F238E27FC236}">
                <a16:creationId xmlns:a16="http://schemas.microsoft.com/office/drawing/2014/main" id="{1102D8DB-F2FD-104A-9942-BC93B72F7567}"/>
              </a:ext>
            </a:extLst>
          </p:cNvPr>
          <p:cNvGrpSpPr/>
          <p:nvPr/>
        </p:nvGrpSpPr>
        <p:grpSpPr>
          <a:xfrm>
            <a:off x="9662155" y="9533798"/>
            <a:ext cx="13044598" cy="492443"/>
            <a:chOff x="888331" y="8602525"/>
            <a:chExt cx="13044598" cy="492443"/>
          </a:xfrm>
        </p:grpSpPr>
        <p:sp>
          <p:nvSpPr>
            <p:cNvPr id="26" name="Google Shape;965;p64">
              <a:extLst>
                <a:ext uri="{FF2B5EF4-FFF2-40B4-BE49-F238E27FC236}">
                  <a16:creationId xmlns:a16="http://schemas.microsoft.com/office/drawing/2014/main" id="{D37CE400-FA66-FA48-8482-AE1C5043C4AA}"/>
                </a:ext>
              </a:extLst>
            </p:cNvPr>
            <p:cNvSpPr txBox="1"/>
            <p:nvPr/>
          </p:nvSpPr>
          <p:spPr>
            <a:xfrm>
              <a:off x="1835586" y="8602525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lvl="0"/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HyperGAN</a:t>
              </a:r>
              <a:r>
                <a:rPr lang="en-US" sz="3200" b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 		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https://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hypergan.gitbook.io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hypergan</a:t>
              </a:r>
              <a:endParaRPr sz="32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" name="Google Shape;967;p64">
              <a:extLst>
                <a:ext uri="{FF2B5EF4-FFF2-40B4-BE49-F238E27FC236}">
                  <a16:creationId xmlns:a16="http://schemas.microsoft.com/office/drawing/2014/main" id="{06D3E64D-2D2A-3E4D-9B50-01ECCC69A748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5</a:t>
              </a:r>
              <a:endParaRPr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25EF9-9C64-B346-B5A2-FF294B85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8490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519B-8894-EF4B-B870-052864AD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Deep Convolutional Generative Adversarial Networks - DCGANs</a:t>
            </a:r>
            <a:br>
              <a:rPr lang="en-GB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9BB6FE-41A3-6C44-B1A3-2AE24C6D0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67" y="3041092"/>
            <a:ext cx="15315589" cy="76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4C6F3820-C240-DD4E-9D27-2E44706E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49" y="810122"/>
            <a:ext cx="8431428" cy="2664295"/>
          </a:xfrm>
          <a:effectLst/>
        </p:spPr>
        <p:txBody>
          <a:bodyPr anchor="ctr"/>
          <a:lstStyle/>
          <a:p>
            <a:pPr algn="l"/>
            <a:r>
              <a:rPr lang="en-US" sz="8000" spc="-150" noProof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063DEEA2-6558-6D44-BDAA-9B50377B4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937932"/>
              </p:ext>
            </p:extLst>
          </p:nvPr>
        </p:nvGraphicFramePr>
        <p:xfrm>
          <a:off x="8565049" y="3186386"/>
          <a:ext cx="12534427" cy="868998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534427">
                  <a:extLst>
                    <a:ext uri="{9D8B030D-6E8A-4147-A177-3AD203B41FA5}">
                      <a16:colId xmlns:a16="http://schemas.microsoft.com/office/drawing/2014/main" val="1740145753"/>
                    </a:ext>
                  </a:extLst>
                </a:gridCol>
              </a:tblGrid>
              <a:tr h="1241426">
                <a:tc>
                  <a:txBody>
                    <a:bodyPr/>
                    <a:lstStyle/>
                    <a:p>
                      <a:r>
                        <a:rPr lang="en-US" sz="2800" b="0" kern="1200" spc="0" baseline="0" noProof="0" dirty="0">
                          <a:solidFill>
                            <a:schemeClr val="tx2"/>
                          </a:solidFill>
                        </a:rPr>
                        <a:t>Introduction</a:t>
                      </a:r>
                      <a:endParaRPr lang="en-US" sz="2800" b="0" i="0" kern="1200" spc="0" baseline="0" noProof="0" dirty="0">
                        <a:solidFill>
                          <a:schemeClr val="tx2"/>
                        </a:solidFill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marL="432000" anchor="ctr"/>
                </a:tc>
                <a:extLst>
                  <a:ext uri="{0D108BD9-81ED-4DB2-BD59-A6C34878D82A}">
                    <a16:rowId xmlns:a16="http://schemas.microsoft.com/office/drawing/2014/main" val="859836643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pPr marL="0" marR="0" lvl="0" indent="0" algn="l" defTabSz="2438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spc="0" baseline="0" noProof="0" dirty="0">
                          <a:solidFill>
                            <a:schemeClr val="tx2"/>
                          </a:solidFill>
                        </a:rPr>
                        <a:t>GANs Architecture</a:t>
                      </a:r>
                      <a:endParaRPr lang="en-US" sz="2800" b="0" i="0" kern="1200" spc="0" baseline="0" noProof="0" dirty="0">
                        <a:solidFill>
                          <a:schemeClr val="tx2"/>
                        </a:solidFill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marL="432000" anchor="ctr"/>
                </a:tc>
                <a:extLst>
                  <a:ext uri="{0D108BD9-81ED-4DB2-BD59-A6C34878D82A}">
                    <a16:rowId xmlns:a16="http://schemas.microsoft.com/office/drawing/2014/main" val="3368259768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r>
                        <a:rPr lang="en-US" sz="2800" b="0" kern="1200" spc="0" baseline="0" noProof="0" dirty="0">
                          <a:solidFill>
                            <a:schemeClr val="tx2"/>
                          </a:solidFill>
                        </a:rPr>
                        <a:t>Applications of GANs</a:t>
                      </a:r>
                      <a:endParaRPr lang="en-US" sz="2800" b="0" i="0" kern="1200" spc="0" baseline="0" noProof="0" dirty="0">
                        <a:solidFill>
                          <a:schemeClr val="tx2"/>
                        </a:solidFill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marL="432000" anchor="ctr"/>
                </a:tc>
                <a:extLst>
                  <a:ext uri="{0D108BD9-81ED-4DB2-BD59-A6C34878D82A}">
                    <a16:rowId xmlns:a16="http://schemas.microsoft.com/office/drawing/2014/main" val="563482291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r>
                        <a:rPr lang="en-US" sz="2800" b="0" kern="1200" spc="0" baseline="0" noProof="0" dirty="0">
                          <a:solidFill>
                            <a:schemeClr val="tx2"/>
                          </a:solidFill>
                        </a:rPr>
                        <a:t>Libraries and Tools</a:t>
                      </a:r>
                      <a:endParaRPr lang="en-US" sz="2800" b="0" i="0" kern="1200" spc="0" baseline="0" noProof="0" dirty="0">
                        <a:solidFill>
                          <a:schemeClr val="tx2"/>
                        </a:solidFill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marL="432000" anchor="ctr"/>
                </a:tc>
                <a:extLst>
                  <a:ext uri="{0D108BD9-81ED-4DB2-BD59-A6C34878D82A}">
                    <a16:rowId xmlns:a16="http://schemas.microsoft.com/office/drawing/2014/main" val="894579280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pPr marL="0" marR="0" lvl="0" indent="0" algn="l" defTabSz="2438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Introductory Tutorial of </a:t>
                      </a:r>
                      <a:r>
                        <a:rPr lang="en-US" sz="2800" b="0" i="0" kern="1200" spc="0" baseline="0" noProof="0" dirty="0" err="1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TorchGAN</a:t>
                      </a:r>
                      <a:endParaRPr lang="en-US" sz="2800" b="0" i="0" kern="1200" spc="0" baseline="0" noProof="0" dirty="0">
                        <a:solidFill>
                          <a:schemeClr val="tx2"/>
                        </a:solidFill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marL="432000" anchor="ctr"/>
                </a:tc>
                <a:extLst>
                  <a:ext uri="{0D108BD9-81ED-4DB2-BD59-A6C34878D82A}">
                    <a16:rowId xmlns:a16="http://schemas.microsoft.com/office/drawing/2014/main" val="1188102091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pPr marL="0" marR="0" lvl="0" indent="0" algn="l" defTabSz="2438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kern="1200" spc="0" baseline="0" noProof="0" dirty="0" err="1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DeOldify</a:t>
                      </a:r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 Introduction &amp; Deployment with </a:t>
                      </a:r>
                      <a:r>
                        <a:rPr lang="en-US" sz="2800" b="0" i="0" kern="1200" spc="0" baseline="0" noProof="0" dirty="0" err="1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Streamlit</a:t>
                      </a:r>
                      <a:endParaRPr lang="en-US" sz="2800" b="0" i="0" kern="1200" spc="0" baseline="0" noProof="0" dirty="0">
                        <a:solidFill>
                          <a:schemeClr val="tx2"/>
                        </a:solidFill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marL="432000" anchor="ctr"/>
                </a:tc>
                <a:extLst>
                  <a:ext uri="{0D108BD9-81ED-4DB2-BD59-A6C34878D82A}">
                    <a16:rowId xmlns:a16="http://schemas.microsoft.com/office/drawing/2014/main" val="3847147308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pPr marL="0" marR="0" lvl="0" indent="0" algn="l" defTabSz="2438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Questions</a:t>
                      </a:r>
                    </a:p>
                  </a:txBody>
                  <a:tcPr marL="432000" anchor="ctr"/>
                </a:tc>
                <a:extLst>
                  <a:ext uri="{0D108BD9-81ED-4DB2-BD59-A6C34878D82A}">
                    <a16:rowId xmlns:a16="http://schemas.microsoft.com/office/drawing/2014/main" val="2841974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46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6CBE52-076C-421F-A39D-D94A8FC8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562" y="7006272"/>
            <a:ext cx="4567591" cy="45675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4E69C-EEA7-47A4-8E03-A62F6978C714}"/>
              </a:ext>
            </a:extLst>
          </p:cNvPr>
          <p:cNvSpPr/>
          <p:nvPr/>
        </p:nvSpPr>
        <p:spPr>
          <a:xfrm rot="20123002">
            <a:off x="14940787" y="2418359"/>
            <a:ext cx="6642441" cy="3508932"/>
          </a:xfrm>
          <a:prstGeom prst="rect">
            <a:avLst/>
          </a:prstGeom>
          <a:noFill/>
        </p:spPr>
        <p:txBody>
          <a:bodyPr wrap="square" lIns="182901" tIns="91451" rIns="182901" bIns="91451">
            <a:spAutoFit/>
          </a:bodyPr>
          <a:lstStyle/>
          <a:p>
            <a:pPr algn="ctr"/>
            <a:r>
              <a:rPr lang="en-US" sz="10801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Real or Fake?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AD40A9-925F-410E-9A2D-AAE56047C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47" y="1654721"/>
            <a:ext cx="10703105" cy="107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2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6CBE52-076C-421F-A39D-D94A8FC8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145" y="6345089"/>
            <a:ext cx="4567591" cy="45675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4E69C-EEA7-47A4-8E03-A62F6978C714}"/>
              </a:ext>
            </a:extLst>
          </p:cNvPr>
          <p:cNvSpPr/>
          <p:nvPr/>
        </p:nvSpPr>
        <p:spPr>
          <a:xfrm rot="19766702">
            <a:off x="14583305" y="1983151"/>
            <a:ext cx="6642441" cy="3508932"/>
          </a:xfrm>
          <a:prstGeom prst="rect">
            <a:avLst/>
          </a:prstGeom>
          <a:noFill/>
        </p:spPr>
        <p:txBody>
          <a:bodyPr wrap="square" lIns="182901" tIns="91451" rIns="182901" bIns="91451">
            <a:spAutoFit/>
          </a:bodyPr>
          <a:lstStyle/>
          <a:p>
            <a:pPr algn="ctr"/>
            <a:r>
              <a:rPr lang="en-US" sz="10801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Real or Fake?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6B444A-912C-4DE6-BD94-DD7C8971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113" y="1558048"/>
            <a:ext cx="11086977" cy="1075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47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59118B-4034-4C3F-A537-183C00AA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395" y="5202610"/>
            <a:ext cx="20954328" cy="3973497"/>
          </a:xfrm>
        </p:spPr>
        <p:txBody>
          <a:bodyPr/>
          <a:lstStyle/>
          <a:p>
            <a:r>
              <a:rPr lang="de-DE" dirty="0"/>
              <a:t>Generative </a:t>
            </a:r>
            <a:r>
              <a:rPr lang="de-DE" dirty="0" err="1"/>
              <a:t>Adversarial</a:t>
            </a:r>
            <a:r>
              <a:rPr lang="de-DE" dirty="0"/>
              <a:t> Networks</a:t>
            </a:r>
          </a:p>
        </p:txBody>
      </p:sp>
    </p:spTree>
    <p:extLst>
      <p:ext uri="{BB962C8B-B14F-4D97-AF65-F5344CB8AC3E}">
        <p14:creationId xmlns:p14="http://schemas.microsoft.com/office/powerpoint/2010/main" val="115805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Discriminative vs. Generative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944B1-8926-6A43-821C-1247D5BD4F10}"/>
              </a:ext>
            </a:extLst>
          </p:cNvPr>
          <p:cNvSpPr txBox="1"/>
          <p:nvPr/>
        </p:nvSpPr>
        <p:spPr>
          <a:xfrm>
            <a:off x="1602000" y="3186386"/>
            <a:ext cx="16236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Discriminative Models: </a:t>
            </a:r>
          </a:p>
          <a:p>
            <a:pPr algn="just"/>
            <a:r>
              <a:rPr lang="en-US" sz="3600" dirty="0"/>
              <a:t>	Predict an output </a:t>
            </a:r>
            <a:r>
              <a:rPr lang="en-US" sz="3600" i="1" dirty="0"/>
              <a:t>y</a:t>
            </a:r>
            <a:r>
              <a:rPr lang="en-US" sz="3600" dirty="0"/>
              <a:t> based on input </a:t>
            </a:r>
            <a:r>
              <a:rPr lang="en-US" sz="3600" i="1" dirty="0"/>
              <a:t>x</a:t>
            </a:r>
          </a:p>
          <a:p>
            <a:pPr algn="just"/>
            <a:r>
              <a:rPr lang="en-US" sz="3600" i="1" dirty="0"/>
              <a:t>	</a:t>
            </a:r>
            <a:r>
              <a:rPr lang="en-US" sz="3600" dirty="0"/>
              <a:t>Map features to labels</a:t>
            </a:r>
            <a:endParaRPr lang="en-US" sz="3600" i="1" dirty="0"/>
          </a:p>
          <a:p>
            <a:pPr algn="just"/>
            <a:r>
              <a:rPr lang="en-US" sz="3600" i="1" dirty="0"/>
              <a:t>	</a:t>
            </a:r>
            <a:r>
              <a:rPr lang="en-US" sz="3600" dirty="0"/>
              <a:t>Example: Classify spam or non spam emails</a:t>
            </a:r>
          </a:p>
          <a:p>
            <a:pPr algn="just"/>
            <a:endParaRPr lang="en-US" sz="3600" i="1" dirty="0"/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Generative Models: </a:t>
            </a:r>
          </a:p>
          <a:p>
            <a:pPr algn="just"/>
            <a:r>
              <a:rPr lang="en-US" sz="3600" dirty="0"/>
              <a:t>	Learn data distribution and generate new samples</a:t>
            </a:r>
          </a:p>
          <a:p>
            <a:pPr algn="just"/>
            <a:r>
              <a:rPr lang="en-US" sz="3600" dirty="0"/>
              <a:t>	Probability of features given a label</a:t>
            </a:r>
          </a:p>
          <a:p>
            <a:pPr algn="just"/>
            <a:r>
              <a:rPr lang="en-US" sz="3600" dirty="0"/>
              <a:t>	Example: Images, videos, music, speech etc.</a:t>
            </a:r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17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Generative Adversarial Networks (GANs)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60227-5E82-2943-9A79-D6238029846D}"/>
              </a:ext>
            </a:extLst>
          </p:cNvPr>
          <p:cNvSpPr txBox="1"/>
          <p:nvPr/>
        </p:nvSpPr>
        <p:spPr>
          <a:xfrm>
            <a:off x="1602000" y="3042370"/>
            <a:ext cx="113116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Generative Adversarial Networks (GANs): </a:t>
            </a:r>
          </a:p>
          <a:p>
            <a:pPr algn="just"/>
            <a:r>
              <a:rPr lang="en-US" sz="3600" dirty="0"/>
              <a:t>	Deep learning based generative model introduced in 2014 by Ian Goodfellow and co-authors</a:t>
            </a:r>
          </a:p>
          <a:p>
            <a:pPr algn="just"/>
            <a:endParaRPr lang="en-US" sz="3600" dirty="0"/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GANs consist of two neural networks:</a:t>
            </a:r>
          </a:p>
          <a:p>
            <a:pPr algn="just"/>
            <a:endParaRPr lang="en-US" sz="3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dirty="0"/>
              <a:t>Generator: generates new samples from random noise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dirty="0"/>
              <a:t>Discriminator: classifies samples as real or fake</a:t>
            </a:r>
          </a:p>
          <a:p>
            <a:pPr algn="just"/>
            <a:r>
              <a:rPr lang="en-US" sz="3600" dirty="0"/>
              <a:t> </a:t>
            </a:r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3AEDAA24-63AC-3140-AE7F-D4FE2D46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84" y="3690442"/>
            <a:ext cx="8553087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5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GANs Architecture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C3BDF67-BF9F-90D5-739A-781351B02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80" y="4021014"/>
            <a:ext cx="17878014" cy="56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5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GANs - Analogy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D41C09-36C0-9840-BB55-828E2692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19" y="3330402"/>
            <a:ext cx="16061735" cy="7702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5870DC-E1F4-A743-931D-B507F39617F5}"/>
              </a:ext>
            </a:extLst>
          </p:cNvPr>
          <p:cNvSpPr/>
          <p:nvPr/>
        </p:nvSpPr>
        <p:spPr>
          <a:xfrm>
            <a:off x="16095137" y="12209034"/>
            <a:ext cx="646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 Source: https://</a:t>
            </a:r>
            <a:r>
              <a:rPr lang="en-US" sz="1600" dirty="0" err="1"/>
              <a:t>cfml.se</a:t>
            </a:r>
            <a:r>
              <a:rPr lang="en-US" sz="1600" dirty="0"/>
              <a:t>/blog/</a:t>
            </a:r>
            <a:r>
              <a:rPr lang="en-US" sz="1600" dirty="0" err="1"/>
              <a:t>generative_adversarial_networks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48578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Benutzerdefiniert 4">
      <a:dk1>
        <a:srgbClr val="2A2833"/>
      </a:dk1>
      <a:lt1>
        <a:srgbClr val="FFFFFF"/>
      </a:lt1>
      <a:dk2>
        <a:srgbClr val="2A2834"/>
      </a:dk2>
      <a:lt2>
        <a:srgbClr val="FAFBFF"/>
      </a:lt2>
      <a:accent1>
        <a:srgbClr val="E83451"/>
      </a:accent1>
      <a:accent2>
        <a:srgbClr val="5A25C1"/>
      </a:accent2>
      <a:accent3>
        <a:srgbClr val="C6CED4"/>
      </a:accent3>
      <a:accent4>
        <a:srgbClr val="A0A6AB"/>
      </a:accent4>
      <a:accent5>
        <a:srgbClr val="7F8387"/>
      </a:accent5>
      <a:accent6>
        <a:srgbClr val="66666E"/>
      </a:accent6>
      <a:hlink>
        <a:srgbClr val="0AB2C8"/>
      </a:hlink>
      <a:folHlink>
        <a:srgbClr val="85DFD0"/>
      </a:folHlink>
    </a:clrScheme>
    <a:fontScheme name="Typ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_Proposal_NoAnimated_COLOR" id="{BA190F1E-A789-4A65-806B-8235495C0784}" vid="{76AA5754-BD47-49AC-9D72-A58BE0CA47C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enutzerdefiniert 4">
    <a:dk1>
      <a:srgbClr val="2A2833"/>
    </a:dk1>
    <a:lt1>
      <a:srgbClr val="FFFFFF"/>
    </a:lt1>
    <a:dk2>
      <a:srgbClr val="2A2834"/>
    </a:dk2>
    <a:lt2>
      <a:srgbClr val="FAFBFF"/>
    </a:lt2>
    <a:accent1>
      <a:srgbClr val="E83451"/>
    </a:accent1>
    <a:accent2>
      <a:srgbClr val="5A25C1"/>
    </a:accent2>
    <a:accent3>
      <a:srgbClr val="C6CED4"/>
    </a:accent3>
    <a:accent4>
      <a:srgbClr val="A0A6AB"/>
    </a:accent4>
    <a:accent5>
      <a:srgbClr val="7F8387"/>
    </a:accent5>
    <a:accent6>
      <a:srgbClr val="66666E"/>
    </a:accent6>
    <a:hlink>
      <a:srgbClr val="0AB2C8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4506</TotalTime>
  <Words>349</Words>
  <Application>Microsoft Office PowerPoint</Application>
  <PresentationFormat>Custom</PresentationFormat>
  <Paragraphs>74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Tahoma</vt:lpstr>
      <vt:lpstr>Wingdings</vt:lpstr>
      <vt:lpstr>Тема Office</vt:lpstr>
      <vt:lpstr>Generative Adversarial Networks - Workshop </vt:lpstr>
      <vt:lpstr>Agenda</vt:lpstr>
      <vt:lpstr>PowerPoint Presentation</vt:lpstr>
      <vt:lpstr>PowerPoint Presentation</vt:lpstr>
      <vt:lpstr>Generative Adversarial Networks</vt:lpstr>
      <vt:lpstr>Discriminative vs. Generative Algorithm</vt:lpstr>
      <vt:lpstr>Generative Adversarial Networks (GANs)</vt:lpstr>
      <vt:lpstr>GANs Architecture</vt:lpstr>
      <vt:lpstr>GANs - Analogy</vt:lpstr>
      <vt:lpstr>Applications of GANs - StyleGAN</vt:lpstr>
      <vt:lpstr>Applications of GANs– Data Augmentation for Classification Tasks </vt:lpstr>
      <vt:lpstr>Applications of GANs – Imagen </vt:lpstr>
      <vt:lpstr>RGAN and RCGAN</vt:lpstr>
      <vt:lpstr>Play with GANs  https://huggingface.co/spaces/gradio/GANsNRoses</vt:lpstr>
      <vt:lpstr>GANsNRoses</vt:lpstr>
      <vt:lpstr>GANs Libraries and Tools </vt:lpstr>
      <vt:lpstr>Libraries and Tools</vt:lpstr>
      <vt:lpstr>Thank you!</vt:lpstr>
      <vt:lpstr>Deep Convolutional Generative Adversarial Networks - DCGANs 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DPM PowerPoint</dc:title>
  <dc:creator>федотов</dc:creator>
  <cp:lastModifiedBy>Mariam Naeem</cp:lastModifiedBy>
  <cp:revision>4882</cp:revision>
  <cp:lastPrinted>2019-03-12T17:45:51Z</cp:lastPrinted>
  <dcterms:created xsi:type="dcterms:W3CDTF">2015-06-18T17:56:23Z</dcterms:created>
  <dcterms:modified xsi:type="dcterms:W3CDTF">2022-11-09T23:37:53Z</dcterms:modified>
</cp:coreProperties>
</file>